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14"/>
  </p:notesMasterIdLst>
  <p:sldIdLst>
    <p:sldId id="256" r:id="rId2"/>
    <p:sldId id="257" r:id="rId3"/>
    <p:sldId id="258" r:id="rId4"/>
    <p:sldId id="259" r:id="rId5"/>
    <p:sldId id="273" r:id="rId6"/>
    <p:sldId id="266" r:id="rId7"/>
    <p:sldId id="274" r:id="rId8"/>
    <p:sldId id="275" r:id="rId9"/>
    <p:sldId id="277" r:id="rId10"/>
    <p:sldId id="278" r:id="rId11"/>
    <p:sldId id="276" r:id="rId12"/>
    <p:sldId id="28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885A17-8CD1-418A-927B-5BB9C57DC12C}" v="3" dt="2022-02-02T16:03:29.984"/>
    <p1510:client id="{C68823FD-7253-43E0-A9B7-37CF0FD5D972}" v="11" dt="2022-02-01T20:17:55.0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94660"/>
  </p:normalViewPr>
  <p:slideViewPr>
    <p:cSldViewPr snapToGrid="0">
      <p:cViewPr varScale="1">
        <p:scale>
          <a:sx n="110" d="100"/>
          <a:sy n="110" d="100"/>
        </p:scale>
        <p:origin x="561" y="51"/>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Wolff" userId="b242c57f-b0eb-46c0-b4da-c955c5a1f317" providerId="ADAL" clId="{59885A17-8CD1-418A-927B-5BB9C57DC12C}"/>
    <pc:docChg chg="undo custSel modSld">
      <pc:chgData name="Steve Wolff" userId="b242c57f-b0eb-46c0-b4da-c955c5a1f317" providerId="ADAL" clId="{59885A17-8CD1-418A-927B-5BB9C57DC12C}" dt="2022-02-02T16:03:29.984" v="478"/>
      <pc:docMkLst>
        <pc:docMk/>
      </pc:docMkLst>
      <pc:sldChg chg="modNotesTx">
        <pc:chgData name="Steve Wolff" userId="b242c57f-b0eb-46c0-b4da-c955c5a1f317" providerId="ADAL" clId="{59885A17-8CD1-418A-927B-5BB9C57DC12C}" dt="2022-02-01T21:28:57.637" v="360" actId="6549"/>
        <pc:sldMkLst>
          <pc:docMk/>
          <pc:sldMk cId="3045410174" sldId="257"/>
        </pc:sldMkLst>
      </pc:sldChg>
      <pc:sldChg chg="modSp mod">
        <pc:chgData name="Steve Wolff" userId="b242c57f-b0eb-46c0-b4da-c955c5a1f317" providerId="ADAL" clId="{59885A17-8CD1-418A-927B-5BB9C57DC12C}" dt="2022-02-01T21:29:50.842" v="361" actId="20577"/>
        <pc:sldMkLst>
          <pc:docMk/>
          <pc:sldMk cId="3367233203" sldId="259"/>
        </pc:sldMkLst>
        <pc:spChg chg="mod">
          <ac:chgData name="Steve Wolff" userId="b242c57f-b0eb-46c0-b4da-c955c5a1f317" providerId="ADAL" clId="{59885A17-8CD1-418A-927B-5BB9C57DC12C}" dt="2022-02-01T21:29:50.842" v="361" actId="20577"/>
          <ac:spMkLst>
            <pc:docMk/>
            <pc:sldMk cId="3367233203" sldId="259"/>
            <ac:spMk id="3" creationId="{3220C0CF-EDD4-4E7B-A1C5-B85E58F405C7}"/>
          </ac:spMkLst>
        </pc:spChg>
      </pc:sldChg>
      <pc:sldChg chg="modNotesTx">
        <pc:chgData name="Steve Wolff" userId="b242c57f-b0eb-46c0-b4da-c955c5a1f317" providerId="ADAL" clId="{59885A17-8CD1-418A-927B-5BB9C57DC12C}" dt="2022-02-01T21:30:33.008" v="423" actId="20577"/>
        <pc:sldMkLst>
          <pc:docMk/>
          <pc:sldMk cId="2612049190" sldId="262"/>
        </pc:sldMkLst>
      </pc:sldChg>
      <pc:sldChg chg="modNotesTx">
        <pc:chgData name="Steve Wolff" userId="b242c57f-b0eb-46c0-b4da-c955c5a1f317" providerId="ADAL" clId="{59885A17-8CD1-418A-927B-5BB9C57DC12C}" dt="2022-02-01T21:31:04.857" v="467" actId="20577"/>
        <pc:sldMkLst>
          <pc:docMk/>
          <pc:sldMk cId="3448008592" sldId="263"/>
        </pc:sldMkLst>
      </pc:sldChg>
      <pc:sldChg chg="modSp mod">
        <pc:chgData name="Steve Wolff" userId="b242c57f-b0eb-46c0-b4da-c955c5a1f317" providerId="ADAL" clId="{59885A17-8CD1-418A-927B-5BB9C57DC12C}" dt="2022-02-01T21:20:47.501" v="103" actId="20577"/>
        <pc:sldMkLst>
          <pc:docMk/>
          <pc:sldMk cId="3035023829" sldId="265"/>
        </pc:sldMkLst>
        <pc:spChg chg="mod">
          <ac:chgData name="Steve Wolff" userId="b242c57f-b0eb-46c0-b4da-c955c5a1f317" providerId="ADAL" clId="{59885A17-8CD1-418A-927B-5BB9C57DC12C}" dt="2022-02-01T21:20:47.501" v="103" actId="20577"/>
          <ac:spMkLst>
            <pc:docMk/>
            <pc:sldMk cId="3035023829" sldId="265"/>
            <ac:spMk id="3" creationId="{00000000-0000-0000-0000-000000000000}"/>
          </ac:spMkLst>
        </pc:spChg>
      </pc:sldChg>
      <pc:sldChg chg="modSp mod">
        <pc:chgData name="Steve Wolff" userId="b242c57f-b0eb-46c0-b4da-c955c5a1f317" providerId="ADAL" clId="{59885A17-8CD1-418A-927B-5BB9C57DC12C}" dt="2022-02-01T21:24:57.208" v="116" actId="12"/>
        <pc:sldMkLst>
          <pc:docMk/>
          <pc:sldMk cId="331000736" sldId="267"/>
        </pc:sldMkLst>
        <pc:spChg chg="mod">
          <ac:chgData name="Steve Wolff" userId="b242c57f-b0eb-46c0-b4da-c955c5a1f317" providerId="ADAL" clId="{59885A17-8CD1-418A-927B-5BB9C57DC12C}" dt="2022-02-01T21:24:57.208" v="116" actId="12"/>
          <ac:spMkLst>
            <pc:docMk/>
            <pc:sldMk cId="331000736" sldId="267"/>
            <ac:spMk id="4" creationId="{00000000-0000-0000-0000-000000000000}"/>
          </ac:spMkLst>
        </pc:spChg>
      </pc:sldChg>
      <pc:sldChg chg="modSp modAnim">
        <pc:chgData name="Steve Wolff" userId="b242c57f-b0eb-46c0-b4da-c955c5a1f317" providerId="ADAL" clId="{59885A17-8CD1-418A-927B-5BB9C57DC12C}" dt="2022-02-02T16:03:29.984" v="478"/>
        <pc:sldMkLst>
          <pc:docMk/>
          <pc:sldMk cId="2817329273" sldId="269"/>
        </pc:sldMkLst>
        <pc:spChg chg="mod">
          <ac:chgData name="Steve Wolff" userId="b242c57f-b0eb-46c0-b4da-c955c5a1f317" providerId="ADAL" clId="{59885A17-8CD1-418A-927B-5BB9C57DC12C}" dt="2022-02-01T21:27:00.976" v="118" actId="20577"/>
          <ac:spMkLst>
            <pc:docMk/>
            <pc:sldMk cId="2817329273" sldId="269"/>
            <ac:spMk id="11" creationId="{D3225AC5-95CC-4239-AA8D-F6A5F18877F0}"/>
          </ac:spMkLst>
        </pc:spChg>
      </pc:sldChg>
      <pc:sldChg chg="modNotesTx">
        <pc:chgData name="Steve Wolff" userId="b242c57f-b0eb-46c0-b4da-c955c5a1f317" providerId="ADAL" clId="{59885A17-8CD1-418A-927B-5BB9C57DC12C}" dt="2022-02-01T21:32:05.139" v="477" actId="20577"/>
        <pc:sldMkLst>
          <pc:docMk/>
          <pc:sldMk cId="1476728214" sldId="271"/>
        </pc:sldMkLst>
      </pc:sldChg>
    </pc:docChg>
  </pc:docChgLst>
  <pc:docChgLst>
    <pc:chgData name="Steve Wolff" userId="b242c57f-b0eb-46c0-b4da-c955c5a1f317" providerId="ADAL" clId="{C68823FD-7253-43E0-A9B7-37CF0FD5D972}"/>
    <pc:docChg chg="undo custSel addSld delSld modSld sldOrd addMainMaster">
      <pc:chgData name="Steve Wolff" userId="b242c57f-b0eb-46c0-b4da-c955c5a1f317" providerId="ADAL" clId="{C68823FD-7253-43E0-A9B7-37CF0FD5D972}" dt="2022-02-01T20:18:16.958" v="1695" actId="1076"/>
      <pc:docMkLst>
        <pc:docMk/>
      </pc:docMkLst>
      <pc:sldChg chg="modSp mod">
        <pc:chgData name="Steve Wolff" userId="b242c57f-b0eb-46c0-b4da-c955c5a1f317" providerId="ADAL" clId="{C68823FD-7253-43E0-A9B7-37CF0FD5D972}" dt="2022-02-01T17:26:15.374" v="72" actId="20577"/>
        <pc:sldMkLst>
          <pc:docMk/>
          <pc:sldMk cId="3045410174" sldId="257"/>
        </pc:sldMkLst>
        <pc:spChg chg="mod">
          <ac:chgData name="Steve Wolff" userId="b242c57f-b0eb-46c0-b4da-c955c5a1f317" providerId="ADAL" clId="{C68823FD-7253-43E0-A9B7-37CF0FD5D972}" dt="2022-02-01T17:26:15.374" v="72" actId="20577"/>
          <ac:spMkLst>
            <pc:docMk/>
            <pc:sldMk cId="3045410174" sldId="257"/>
            <ac:spMk id="3" creationId="{E2742B8D-B1AA-4471-B274-15AF8EB7CFE8}"/>
          </ac:spMkLst>
        </pc:spChg>
      </pc:sldChg>
      <pc:sldChg chg="addSp delSp modSp mod">
        <pc:chgData name="Steve Wolff" userId="b242c57f-b0eb-46c0-b4da-c955c5a1f317" providerId="ADAL" clId="{C68823FD-7253-43E0-A9B7-37CF0FD5D972}" dt="2022-02-01T18:00:13.762" v="998" actId="1076"/>
        <pc:sldMkLst>
          <pc:docMk/>
          <pc:sldMk cId="3812428444" sldId="258"/>
        </pc:sldMkLst>
        <pc:picChg chg="mod">
          <ac:chgData name="Steve Wolff" userId="b242c57f-b0eb-46c0-b4da-c955c5a1f317" providerId="ADAL" clId="{C68823FD-7253-43E0-A9B7-37CF0FD5D972}" dt="2022-02-01T18:00:13.762" v="998" actId="1076"/>
          <ac:picMkLst>
            <pc:docMk/>
            <pc:sldMk cId="3812428444" sldId="258"/>
            <ac:picMk id="5" creationId="{6124F8C7-04C3-4F37-A379-4B174D404007}"/>
          </ac:picMkLst>
        </pc:picChg>
        <pc:picChg chg="add del mod">
          <ac:chgData name="Steve Wolff" userId="b242c57f-b0eb-46c0-b4da-c955c5a1f317" providerId="ADAL" clId="{C68823FD-7253-43E0-A9B7-37CF0FD5D972}" dt="2022-02-01T17:56:55.492" v="991" actId="478"/>
          <ac:picMkLst>
            <pc:docMk/>
            <pc:sldMk cId="3812428444" sldId="258"/>
            <ac:picMk id="7" creationId="{6F9A64CC-74F3-422A-8A13-1F6F045D39F9}"/>
          </ac:picMkLst>
        </pc:picChg>
        <pc:picChg chg="add mod">
          <ac:chgData name="Steve Wolff" userId="b242c57f-b0eb-46c0-b4da-c955c5a1f317" providerId="ADAL" clId="{C68823FD-7253-43E0-A9B7-37CF0FD5D972}" dt="2022-02-01T18:00:05.770" v="997" actId="1076"/>
          <ac:picMkLst>
            <pc:docMk/>
            <pc:sldMk cId="3812428444" sldId="258"/>
            <ac:picMk id="9" creationId="{5B9E05A2-223F-4596-BBFE-5934702DFA92}"/>
          </ac:picMkLst>
        </pc:picChg>
      </pc:sldChg>
      <pc:sldChg chg="modSp new mod">
        <pc:chgData name="Steve Wolff" userId="b242c57f-b0eb-46c0-b4da-c955c5a1f317" providerId="ADAL" clId="{C68823FD-7253-43E0-A9B7-37CF0FD5D972}" dt="2022-02-01T17:45:54.190" v="727" actId="20577"/>
        <pc:sldMkLst>
          <pc:docMk/>
          <pc:sldMk cId="3367233203" sldId="259"/>
        </pc:sldMkLst>
        <pc:spChg chg="mod">
          <ac:chgData name="Steve Wolff" userId="b242c57f-b0eb-46c0-b4da-c955c5a1f317" providerId="ADAL" clId="{C68823FD-7253-43E0-A9B7-37CF0FD5D972}" dt="2022-02-01T17:40:21.916" v="470" actId="1076"/>
          <ac:spMkLst>
            <pc:docMk/>
            <pc:sldMk cId="3367233203" sldId="259"/>
            <ac:spMk id="2" creationId="{37893E83-FEDD-4F75-9ABD-A0789E21D020}"/>
          </ac:spMkLst>
        </pc:spChg>
        <pc:spChg chg="mod">
          <ac:chgData name="Steve Wolff" userId="b242c57f-b0eb-46c0-b4da-c955c5a1f317" providerId="ADAL" clId="{C68823FD-7253-43E0-A9B7-37CF0FD5D972}" dt="2022-02-01T17:45:54.190" v="727" actId="20577"/>
          <ac:spMkLst>
            <pc:docMk/>
            <pc:sldMk cId="3367233203" sldId="259"/>
            <ac:spMk id="3" creationId="{3220C0CF-EDD4-4E7B-A1C5-B85E58F405C7}"/>
          </ac:spMkLst>
        </pc:spChg>
      </pc:sldChg>
      <pc:sldChg chg="modSp new mod">
        <pc:chgData name="Steve Wolff" userId="b242c57f-b0eb-46c0-b4da-c955c5a1f317" providerId="ADAL" clId="{C68823FD-7253-43E0-A9B7-37CF0FD5D972}" dt="2022-02-01T17:52:15.423" v="983" actId="1076"/>
        <pc:sldMkLst>
          <pc:docMk/>
          <pc:sldMk cId="1795964017" sldId="260"/>
        </pc:sldMkLst>
        <pc:spChg chg="mod">
          <ac:chgData name="Steve Wolff" userId="b242c57f-b0eb-46c0-b4da-c955c5a1f317" providerId="ADAL" clId="{C68823FD-7253-43E0-A9B7-37CF0FD5D972}" dt="2022-02-01T17:52:11.410" v="982" actId="1076"/>
          <ac:spMkLst>
            <pc:docMk/>
            <pc:sldMk cId="1795964017" sldId="260"/>
            <ac:spMk id="2" creationId="{31ECFB38-5792-4611-824D-211A8EFDDB64}"/>
          </ac:spMkLst>
        </pc:spChg>
        <pc:spChg chg="mod">
          <ac:chgData name="Steve Wolff" userId="b242c57f-b0eb-46c0-b4da-c955c5a1f317" providerId="ADAL" clId="{C68823FD-7253-43E0-A9B7-37CF0FD5D972}" dt="2022-02-01T17:52:15.423" v="983" actId="1076"/>
          <ac:spMkLst>
            <pc:docMk/>
            <pc:sldMk cId="1795964017" sldId="260"/>
            <ac:spMk id="3" creationId="{F896A8C2-47EB-4E5E-A8F5-075ED8231650}"/>
          </ac:spMkLst>
        </pc:spChg>
      </pc:sldChg>
      <pc:sldChg chg="new del">
        <pc:chgData name="Steve Wolff" userId="b242c57f-b0eb-46c0-b4da-c955c5a1f317" providerId="ADAL" clId="{C68823FD-7253-43E0-A9B7-37CF0FD5D972}" dt="2022-02-01T18:10:08.491" v="1019" actId="2696"/>
        <pc:sldMkLst>
          <pc:docMk/>
          <pc:sldMk cId="2996202810" sldId="261"/>
        </pc:sldMkLst>
      </pc:sldChg>
      <pc:sldChg chg="modSp add">
        <pc:chgData name="Steve Wolff" userId="b242c57f-b0eb-46c0-b4da-c955c5a1f317" providerId="ADAL" clId="{C68823FD-7253-43E0-A9B7-37CF0FD5D972}" dt="2022-02-01T18:09:46.874" v="1016"/>
        <pc:sldMkLst>
          <pc:docMk/>
          <pc:sldMk cId="2612049190" sldId="262"/>
        </pc:sldMkLst>
        <pc:spChg chg="mod">
          <ac:chgData name="Steve Wolff" userId="b242c57f-b0eb-46c0-b4da-c955c5a1f317" providerId="ADAL" clId="{C68823FD-7253-43E0-A9B7-37CF0FD5D972}" dt="2022-02-01T18:09:46.874" v="1016"/>
          <ac:spMkLst>
            <pc:docMk/>
            <pc:sldMk cId="2612049190" sldId="262"/>
            <ac:spMk id="5" creationId="{00000000-0000-0000-0000-000000000000}"/>
          </ac:spMkLst>
        </pc:spChg>
      </pc:sldChg>
      <pc:sldChg chg="modSp add">
        <pc:chgData name="Steve Wolff" userId="b242c57f-b0eb-46c0-b4da-c955c5a1f317" providerId="ADAL" clId="{C68823FD-7253-43E0-A9B7-37CF0FD5D972}" dt="2022-02-01T18:09:46.874" v="1016"/>
        <pc:sldMkLst>
          <pc:docMk/>
          <pc:sldMk cId="3448008592" sldId="263"/>
        </pc:sldMkLst>
        <pc:spChg chg="mod">
          <ac:chgData name="Steve Wolff" userId="b242c57f-b0eb-46c0-b4da-c955c5a1f317" providerId="ADAL" clId="{C68823FD-7253-43E0-A9B7-37CF0FD5D972}" dt="2022-02-01T18:09:46.874" v="1016"/>
          <ac:spMkLst>
            <pc:docMk/>
            <pc:sldMk cId="3448008592" sldId="263"/>
            <ac:spMk id="4" creationId="{00000000-0000-0000-0000-000000000000}"/>
          </ac:spMkLst>
        </pc:spChg>
      </pc:sldChg>
      <pc:sldChg chg="addSp delSp modSp add mod">
        <pc:chgData name="Steve Wolff" userId="b242c57f-b0eb-46c0-b4da-c955c5a1f317" providerId="ADAL" clId="{C68823FD-7253-43E0-A9B7-37CF0FD5D972}" dt="2022-02-01T20:03:03.443" v="1098" actId="20577"/>
        <pc:sldMkLst>
          <pc:docMk/>
          <pc:sldMk cId="2514635702" sldId="264"/>
        </pc:sldMkLst>
        <pc:spChg chg="del mod">
          <ac:chgData name="Steve Wolff" userId="b242c57f-b0eb-46c0-b4da-c955c5a1f317" providerId="ADAL" clId="{C68823FD-7253-43E0-A9B7-37CF0FD5D972}" dt="2022-02-01T20:01:46.172" v="1065" actId="478"/>
          <ac:spMkLst>
            <pc:docMk/>
            <pc:sldMk cId="2514635702" sldId="264"/>
            <ac:spMk id="3" creationId="{00000000-0000-0000-0000-000000000000}"/>
          </ac:spMkLst>
        </pc:spChg>
        <pc:spChg chg="mod">
          <ac:chgData name="Steve Wolff" userId="b242c57f-b0eb-46c0-b4da-c955c5a1f317" providerId="ADAL" clId="{C68823FD-7253-43E0-A9B7-37CF0FD5D972}" dt="2022-02-01T20:03:03.443" v="1098" actId="20577"/>
          <ac:spMkLst>
            <pc:docMk/>
            <pc:sldMk cId="2514635702" sldId="264"/>
            <ac:spMk id="4" creationId="{00000000-0000-0000-0000-000000000000}"/>
          </ac:spMkLst>
        </pc:spChg>
        <pc:spChg chg="mod">
          <ac:chgData name="Steve Wolff" userId="b242c57f-b0eb-46c0-b4da-c955c5a1f317" providerId="ADAL" clId="{C68823FD-7253-43E0-A9B7-37CF0FD5D972}" dt="2022-02-01T18:09:46.874" v="1016"/>
          <ac:spMkLst>
            <pc:docMk/>
            <pc:sldMk cId="2514635702" sldId="264"/>
            <ac:spMk id="5" creationId="{00000000-0000-0000-0000-000000000000}"/>
          </ac:spMkLst>
        </pc:spChg>
        <pc:picChg chg="add mod">
          <ac:chgData name="Steve Wolff" userId="b242c57f-b0eb-46c0-b4da-c955c5a1f317" providerId="ADAL" clId="{C68823FD-7253-43E0-A9B7-37CF0FD5D972}" dt="2022-02-01T20:02:38.420" v="1074" actId="1076"/>
          <ac:picMkLst>
            <pc:docMk/>
            <pc:sldMk cId="2514635702" sldId="264"/>
            <ac:picMk id="6" creationId="{4D63955D-C04A-43A9-8887-C6AA26CE33F4}"/>
          </ac:picMkLst>
        </pc:picChg>
        <pc:cxnChg chg="del">
          <ac:chgData name="Steve Wolff" userId="b242c57f-b0eb-46c0-b4da-c955c5a1f317" providerId="ADAL" clId="{C68823FD-7253-43E0-A9B7-37CF0FD5D972}" dt="2022-02-01T20:01:44.369" v="1064" actId="478"/>
          <ac:cxnSpMkLst>
            <pc:docMk/>
            <pc:sldMk cId="2514635702" sldId="264"/>
            <ac:cxnSpMk id="7" creationId="{00000000-0000-0000-0000-000000000000}"/>
          </ac:cxnSpMkLst>
        </pc:cxnChg>
        <pc:cxnChg chg="del">
          <ac:chgData name="Steve Wolff" userId="b242c57f-b0eb-46c0-b4da-c955c5a1f317" providerId="ADAL" clId="{C68823FD-7253-43E0-A9B7-37CF0FD5D972}" dt="2022-02-01T20:01:47.975" v="1066" actId="478"/>
          <ac:cxnSpMkLst>
            <pc:docMk/>
            <pc:sldMk cId="2514635702" sldId="264"/>
            <ac:cxnSpMk id="9" creationId="{00000000-0000-0000-0000-000000000000}"/>
          </ac:cxnSpMkLst>
        </pc:cxnChg>
        <pc:cxnChg chg="del">
          <ac:chgData name="Steve Wolff" userId="b242c57f-b0eb-46c0-b4da-c955c5a1f317" providerId="ADAL" clId="{C68823FD-7253-43E0-A9B7-37CF0FD5D972}" dt="2022-02-01T20:01:49.140" v="1067" actId="478"/>
          <ac:cxnSpMkLst>
            <pc:docMk/>
            <pc:sldMk cId="2514635702" sldId="264"/>
            <ac:cxnSpMk id="11" creationId="{00000000-0000-0000-0000-000000000000}"/>
          </ac:cxnSpMkLst>
        </pc:cxnChg>
      </pc:sldChg>
      <pc:sldChg chg="modSp add mod">
        <pc:chgData name="Steve Wolff" userId="b242c57f-b0eb-46c0-b4da-c955c5a1f317" providerId="ADAL" clId="{C68823FD-7253-43E0-A9B7-37CF0FD5D972}" dt="2022-02-01T20:05:42.038" v="1259" actId="6549"/>
        <pc:sldMkLst>
          <pc:docMk/>
          <pc:sldMk cId="3035023829" sldId="265"/>
        </pc:sldMkLst>
        <pc:spChg chg="mod">
          <ac:chgData name="Steve Wolff" userId="b242c57f-b0eb-46c0-b4da-c955c5a1f317" providerId="ADAL" clId="{C68823FD-7253-43E0-A9B7-37CF0FD5D972}" dt="2022-02-01T20:05:42.038" v="1259" actId="6549"/>
          <ac:spMkLst>
            <pc:docMk/>
            <pc:sldMk cId="3035023829" sldId="265"/>
            <ac:spMk id="3" creationId="{00000000-0000-0000-0000-000000000000}"/>
          </ac:spMkLst>
        </pc:spChg>
      </pc:sldChg>
      <pc:sldChg chg="addSp delSp modSp add mod">
        <pc:chgData name="Steve Wolff" userId="b242c57f-b0eb-46c0-b4da-c955c5a1f317" providerId="ADAL" clId="{C68823FD-7253-43E0-A9B7-37CF0FD5D972}" dt="2022-02-01T20:08:08.559" v="1317" actId="1076"/>
        <pc:sldMkLst>
          <pc:docMk/>
          <pc:sldMk cId="1850232182" sldId="266"/>
        </pc:sldMkLst>
        <pc:spChg chg="mod">
          <ac:chgData name="Steve Wolff" userId="b242c57f-b0eb-46c0-b4da-c955c5a1f317" providerId="ADAL" clId="{C68823FD-7253-43E0-A9B7-37CF0FD5D972}" dt="2022-02-01T20:05:10.604" v="1251" actId="20577"/>
          <ac:spMkLst>
            <pc:docMk/>
            <pc:sldMk cId="1850232182" sldId="266"/>
            <ac:spMk id="2" creationId="{00000000-0000-0000-0000-000000000000}"/>
          </ac:spMkLst>
        </pc:spChg>
        <pc:spChg chg="mod">
          <ac:chgData name="Steve Wolff" userId="b242c57f-b0eb-46c0-b4da-c955c5a1f317" providerId="ADAL" clId="{C68823FD-7253-43E0-A9B7-37CF0FD5D972}" dt="2022-02-01T20:08:02.486" v="1314" actId="14100"/>
          <ac:spMkLst>
            <pc:docMk/>
            <pc:sldMk cId="1850232182" sldId="266"/>
            <ac:spMk id="4" creationId="{00000000-0000-0000-0000-000000000000}"/>
          </ac:spMkLst>
        </pc:spChg>
        <pc:spChg chg="mod">
          <ac:chgData name="Steve Wolff" userId="b242c57f-b0eb-46c0-b4da-c955c5a1f317" providerId="ADAL" clId="{C68823FD-7253-43E0-A9B7-37CF0FD5D972}" dt="2022-02-01T18:09:46.874" v="1016"/>
          <ac:spMkLst>
            <pc:docMk/>
            <pc:sldMk cId="1850232182" sldId="266"/>
            <ac:spMk id="5" creationId="{00000000-0000-0000-0000-000000000000}"/>
          </ac:spMkLst>
        </pc:spChg>
        <pc:picChg chg="add del mod">
          <ac:chgData name="Steve Wolff" userId="b242c57f-b0eb-46c0-b4da-c955c5a1f317" providerId="ADAL" clId="{C68823FD-7253-43E0-A9B7-37CF0FD5D972}" dt="2022-02-01T20:07:09.592" v="1303" actId="478"/>
          <ac:picMkLst>
            <pc:docMk/>
            <pc:sldMk cId="1850232182" sldId="266"/>
            <ac:picMk id="3" creationId="{C5984863-F124-4239-A5E4-5AAD0A1E90A6}"/>
          </ac:picMkLst>
        </pc:picChg>
        <pc:picChg chg="add mod">
          <ac:chgData name="Steve Wolff" userId="b242c57f-b0eb-46c0-b4da-c955c5a1f317" providerId="ADAL" clId="{C68823FD-7253-43E0-A9B7-37CF0FD5D972}" dt="2022-02-01T20:08:08.559" v="1317" actId="1076"/>
          <ac:picMkLst>
            <pc:docMk/>
            <pc:sldMk cId="1850232182" sldId="266"/>
            <ac:picMk id="6" creationId="{837A87EF-817F-4EFC-80D3-A03FFBC76A25}"/>
          </ac:picMkLst>
        </pc:picChg>
      </pc:sldChg>
      <pc:sldChg chg="modSp add mod">
        <pc:chgData name="Steve Wolff" userId="b242c57f-b0eb-46c0-b4da-c955c5a1f317" providerId="ADAL" clId="{C68823FD-7253-43E0-A9B7-37CF0FD5D972}" dt="2022-02-01T20:13:07.564" v="1666" actId="12"/>
        <pc:sldMkLst>
          <pc:docMk/>
          <pc:sldMk cId="331000736" sldId="267"/>
        </pc:sldMkLst>
        <pc:spChg chg="mod">
          <ac:chgData name="Steve Wolff" userId="b242c57f-b0eb-46c0-b4da-c955c5a1f317" providerId="ADAL" clId="{C68823FD-7253-43E0-A9B7-37CF0FD5D972}" dt="2022-02-01T20:13:07.564" v="1666" actId="12"/>
          <ac:spMkLst>
            <pc:docMk/>
            <pc:sldMk cId="331000736" sldId="267"/>
            <ac:spMk id="4" creationId="{00000000-0000-0000-0000-000000000000}"/>
          </ac:spMkLst>
        </pc:spChg>
        <pc:spChg chg="mod">
          <ac:chgData name="Steve Wolff" userId="b242c57f-b0eb-46c0-b4da-c955c5a1f317" providerId="ADAL" clId="{C68823FD-7253-43E0-A9B7-37CF0FD5D972}" dt="2022-02-01T18:09:46.874" v="1016"/>
          <ac:spMkLst>
            <pc:docMk/>
            <pc:sldMk cId="331000736" sldId="267"/>
            <ac:spMk id="5" creationId="{00000000-0000-0000-0000-000000000000}"/>
          </ac:spMkLst>
        </pc:spChg>
      </pc:sldChg>
      <pc:sldChg chg="modSp add mod">
        <pc:chgData name="Steve Wolff" userId="b242c57f-b0eb-46c0-b4da-c955c5a1f317" providerId="ADAL" clId="{C68823FD-7253-43E0-A9B7-37CF0FD5D972}" dt="2022-02-01T20:14:32.796" v="1678" actId="113"/>
        <pc:sldMkLst>
          <pc:docMk/>
          <pc:sldMk cId="354158378" sldId="268"/>
        </pc:sldMkLst>
        <pc:spChg chg="mod">
          <ac:chgData name="Steve Wolff" userId="b242c57f-b0eb-46c0-b4da-c955c5a1f317" providerId="ADAL" clId="{C68823FD-7253-43E0-A9B7-37CF0FD5D972}" dt="2022-02-01T20:13:32.576" v="1670" actId="20577"/>
          <ac:spMkLst>
            <pc:docMk/>
            <pc:sldMk cId="354158378" sldId="268"/>
            <ac:spMk id="2" creationId="{00000000-0000-0000-0000-000000000000}"/>
          </ac:spMkLst>
        </pc:spChg>
        <pc:spChg chg="mod">
          <ac:chgData name="Steve Wolff" userId="b242c57f-b0eb-46c0-b4da-c955c5a1f317" providerId="ADAL" clId="{C68823FD-7253-43E0-A9B7-37CF0FD5D972}" dt="2022-02-01T20:14:32.796" v="1678" actId="113"/>
          <ac:spMkLst>
            <pc:docMk/>
            <pc:sldMk cId="354158378" sldId="268"/>
            <ac:spMk id="4" creationId="{00000000-0000-0000-0000-000000000000}"/>
          </ac:spMkLst>
        </pc:spChg>
        <pc:spChg chg="mod">
          <ac:chgData name="Steve Wolff" userId="b242c57f-b0eb-46c0-b4da-c955c5a1f317" providerId="ADAL" clId="{C68823FD-7253-43E0-A9B7-37CF0FD5D972}" dt="2022-02-01T18:09:46.874" v="1016"/>
          <ac:spMkLst>
            <pc:docMk/>
            <pc:sldMk cId="354158378" sldId="268"/>
            <ac:spMk id="5" creationId="{00000000-0000-0000-0000-000000000000}"/>
          </ac:spMkLst>
        </pc:spChg>
      </pc:sldChg>
      <pc:sldChg chg="modSp add mod ord modTransition">
        <pc:chgData name="Steve Wolff" userId="b242c57f-b0eb-46c0-b4da-c955c5a1f317" providerId="ADAL" clId="{C68823FD-7253-43E0-A9B7-37CF0FD5D972}" dt="2022-02-01T20:15:11.514" v="1684" actId="1076"/>
        <pc:sldMkLst>
          <pc:docMk/>
          <pc:sldMk cId="2817329273" sldId="269"/>
        </pc:sldMkLst>
        <pc:spChg chg="mod">
          <ac:chgData name="Steve Wolff" userId="b242c57f-b0eb-46c0-b4da-c955c5a1f317" providerId="ADAL" clId="{C68823FD-7253-43E0-A9B7-37CF0FD5D972}" dt="2022-02-01T20:14:57.127" v="1680" actId="1076"/>
          <ac:spMkLst>
            <pc:docMk/>
            <pc:sldMk cId="2817329273" sldId="269"/>
            <ac:spMk id="2" creationId="{00000000-0000-0000-0000-000000000000}"/>
          </ac:spMkLst>
        </pc:spChg>
        <pc:spChg chg="mod">
          <ac:chgData name="Steve Wolff" userId="b242c57f-b0eb-46c0-b4da-c955c5a1f317" providerId="ADAL" clId="{C68823FD-7253-43E0-A9B7-37CF0FD5D972}" dt="2022-02-01T20:15:01.547" v="1681" actId="1076"/>
          <ac:spMkLst>
            <pc:docMk/>
            <pc:sldMk cId="2817329273" sldId="269"/>
            <ac:spMk id="7" creationId="{50C3E907-2F15-4916-A1B0-9E0B42A3FA03}"/>
          </ac:spMkLst>
        </pc:spChg>
        <pc:spChg chg="mod">
          <ac:chgData name="Steve Wolff" userId="b242c57f-b0eb-46c0-b4da-c955c5a1f317" providerId="ADAL" clId="{C68823FD-7253-43E0-A9B7-37CF0FD5D972}" dt="2022-02-01T20:15:11.514" v="1684" actId="1076"/>
          <ac:spMkLst>
            <pc:docMk/>
            <pc:sldMk cId="2817329273" sldId="269"/>
            <ac:spMk id="11" creationId="{D3225AC5-95CC-4239-AA8D-F6A5F18877F0}"/>
          </ac:spMkLst>
        </pc:spChg>
      </pc:sldChg>
      <pc:sldChg chg="addSp modSp new mod">
        <pc:chgData name="Steve Wolff" userId="b242c57f-b0eb-46c0-b4da-c955c5a1f317" providerId="ADAL" clId="{C68823FD-7253-43E0-A9B7-37CF0FD5D972}" dt="2022-02-01T18:17:42.878" v="1033" actId="1076"/>
        <pc:sldMkLst>
          <pc:docMk/>
          <pc:sldMk cId="3215994100" sldId="270"/>
        </pc:sldMkLst>
        <pc:picChg chg="add mod modCrop">
          <ac:chgData name="Steve Wolff" userId="b242c57f-b0eb-46c0-b4da-c955c5a1f317" providerId="ADAL" clId="{C68823FD-7253-43E0-A9B7-37CF0FD5D972}" dt="2022-02-01T18:17:42.878" v="1033" actId="1076"/>
          <ac:picMkLst>
            <pc:docMk/>
            <pc:sldMk cId="3215994100" sldId="270"/>
            <ac:picMk id="3" creationId="{45ACA981-6770-4E57-8224-51AF2E487FB1}"/>
          </ac:picMkLst>
        </pc:picChg>
      </pc:sldChg>
      <pc:sldChg chg="addSp modSp new mod">
        <pc:chgData name="Steve Wolff" userId="b242c57f-b0eb-46c0-b4da-c955c5a1f317" providerId="ADAL" clId="{C68823FD-7253-43E0-A9B7-37CF0FD5D972}" dt="2022-02-01T18:18:37.124" v="1045" actId="1076"/>
        <pc:sldMkLst>
          <pc:docMk/>
          <pc:sldMk cId="1476728214" sldId="271"/>
        </pc:sldMkLst>
        <pc:picChg chg="add mod modCrop">
          <ac:chgData name="Steve Wolff" userId="b242c57f-b0eb-46c0-b4da-c955c5a1f317" providerId="ADAL" clId="{C68823FD-7253-43E0-A9B7-37CF0FD5D972}" dt="2022-02-01T18:18:37.124" v="1045" actId="1076"/>
          <ac:picMkLst>
            <pc:docMk/>
            <pc:sldMk cId="1476728214" sldId="271"/>
            <ac:picMk id="3" creationId="{70A5D5E6-4E49-4023-BED4-DFE67AD5BD2F}"/>
          </ac:picMkLst>
        </pc:picChg>
      </pc:sldChg>
      <pc:sldChg chg="addSp modSp new mod">
        <pc:chgData name="Steve Wolff" userId="b242c57f-b0eb-46c0-b4da-c955c5a1f317" providerId="ADAL" clId="{C68823FD-7253-43E0-A9B7-37CF0FD5D972}" dt="2022-02-01T20:18:16.958" v="1695" actId="1076"/>
        <pc:sldMkLst>
          <pc:docMk/>
          <pc:sldMk cId="2682206822" sldId="272"/>
        </pc:sldMkLst>
        <pc:spChg chg="mod">
          <ac:chgData name="Steve Wolff" userId="b242c57f-b0eb-46c0-b4da-c955c5a1f317" providerId="ADAL" clId="{C68823FD-7253-43E0-A9B7-37CF0FD5D972}" dt="2022-02-01T20:18:16.958" v="1695" actId="1076"/>
          <ac:spMkLst>
            <pc:docMk/>
            <pc:sldMk cId="2682206822" sldId="272"/>
            <ac:spMk id="2" creationId="{1BCF0C64-5DC3-4D85-8B6E-507A6509C5C9}"/>
          </ac:spMkLst>
        </pc:spChg>
        <pc:picChg chg="add mod">
          <ac:chgData name="Steve Wolff" userId="b242c57f-b0eb-46c0-b4da-c955c5a1f317" providerId="ADAL" clId="{C68823FD-7253-43E0-A9B7-37CF0FD5D972}" dt="2022-02-01T20:18:05.379" v="1691" actId="1076"/>
          <ac:picMkLst>
            <pc:docMk/>
            <pc:sldMk cId="2682206822" sldId="272"/>
            <ac:picMk id="4" creationId="{0BB0A298-9CCC-46AC-8F78-7F7E275F378E}"/>
          </ac:picMkLst>
        </pc:picChg>
      </pc:sldChg>
      <pc:sldMasterChg chg="add addSldLayout">
        <pc:chgData name="Steve Wolff" userId="b242c57f-b0eb-46c0-b4da-c955c5a1f317" providerId="ADAL" clId="{C68823FD-7253-43E0-A9B7-37CF0FD5D972}" dt="2022-02-01T18:09:06.434" v="1014" actId="27028"/>
        <pc:sldMasterMkLst>
          <pc:docMk/>
          <pc:sldMasterMk cId="0" sldId="2147483660"/>
        </pc:sldMasterMkLst>
        <pc:sldLayoutChg chg="add">
          <pc:chgData name="Steve Wolff" userId="b242c57f-b0eb-46c0-b4da-c955c5a1f317" providerId="ADAL" clId="{C68823FD-7253-43E0-A9B7-37CF0FD5D972}" dt="2022-02-01T18:09:06.434" v="1014" actId="27028"/>
          <pc:sldLayoutMkLst>
            <pc:docMk/>
            <pc:sldMasterMk cId="0" sldId="2147483660"/>
            <pc:sldLayoutMk cId="0" sldId="2147483675"/>
          </pc:sldLayoutMkLst>
        </pc:sldLayoutChg>
      </pc:sldMasterChg>
      <pc:sldMasterChg chg="add addSldLayout">
        <pc:chgData name="Steve Wolff" userId="b242c57f-b0eb-46c0-b4da-c955c5a1f317" providerId="ADAL" clId="{C68823FD-7253-43E0-A9B7-37CF0FD5D972}" dt="2022-02-01T18:06:50.627" v="1000" actId="27028"/>
        <pc:sldMasterMkLst>
          <pc:docMk/>
          <pc:sldMasterMk cId="1083707867" sldId="2147483828"/>
        </pc:sldMasterMkLst>
        <pc:sldLayoutChg chg="add">
          <pc:chgData name="Steve Wolff" userId="b242c57f-b0eb-46c0-b4da-c955c5a1f317" providerId="ADAL" clId="{C68823FD-7253-43E0-A9B7-37CF0FD5D972}" dt="2022-02-01T18:06:50.627" v="1000" actId="27028"/>
          <pc:sldLayoutMkLst>
            <pc:docMk/>
            <pc:sldMasterMk cId="1083707867" sldId="2147483828"/>
            <pc:sldLayoutMk cId="2949885041" sldId="2147483830"/>
          </pc:sldLayoutMkLst>
        </pc:sldLayoutChg>
      </pc:sldMasterChg>
    </pc:docChg>
  </pc:docChgLst>
</pc:chgInfo>
</file>

<file path=ppt/diagrams/_rels/data1.xml.rels><?xml version="1.0" encoding="UTF-8" standalone="yes"?>
<Relationships xmlns="http://schemas.openxmlformats.org/package/2006/relationships"><Relationship Id="rId1" Type="http://schemas.openxmlformats.org/officeDocument/2006/relationships/hyperlink" Target="http://www.lexisnexis.com/hottopics/colorado?source=COLO;CODE&amp;tocpath=1KVHFJPWOSNRR04BJ,2PMWGMLNL47O29IC9,33MUS0G0BPM4J112Q;12J5542GF30XJU014,29S0N383WEKWXN1KI,3VR72TWGO32KNL5QM;1Q7EPR8YV5MC5D0TY,2V6QHJUDT2ZGWHQHB,3ALCVWZJPATMWC09N&amp;shortheader=no" TargetMode="External"/></Relationships>
</file>

<file path=ppt/diagrams/_rels/data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ata4.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1.xml.rels><?xml version="1.0" encoding="UTF-8" standalone="yes"?>
<Relationships xmlns="http://schemas.openxmlformats.org/package/2006/relationships"><Relationship Id="rId1" Type="http://schemas.openxmlformats.org/officeDocument/2006/relationships/hyperlink" Target="http://www.lexisnexis.com/hottopics/colorado?source=COLO;CODE&amp;tocpath=1KVHFJPWOSNRR04BJ,2PMWGMLNL47O29IC9,33MUS0G0BPM4J112Q;12J5542GF30XJU014,29S0N383WEKWXN1KI,3VR72TWGO32KNL5QM;1Q7EPR8YV5MC5D0TY,2V6QHJUDT2ZGWHQHB,3ALCVWZJPATMWC09N&amp;shortheader=no" TargetMode="External"/></Relationships>
</file>

<file path=ppt/diagrams/_rels/drawing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4.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441982-329F-4E2A-B714-0D62D7318761}"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0DDCE46A-3B79-41AA-BA7D-B4BF180EE77A}">
      <dgm:prSet/>
      <dgm:spPr>
        <a:solidFill>
          <a:schemeClr val="accent2">
            <a:lumMod val="75000"/>
          </a:schemeClr>
        </a:solidFill>
      </dgm:spPr>
      <dgm:t>
        <a:bodyPr/>
        <a:lstStyle/>
        <a:p>
          <a:r>
            <a:rPr lang="en-US" b="1" i="0" dirty="0"/>
            <a:t>The Southwestern Water Conservation District (SWCD) was created on April 16, 1941 by the Colorado General Assembly </a:t>
          </a:r>
          <a:r>
            <a:rPr lang="en-US" b="1" i="0" dirty="0">
              <a:hlinkClick xmlns:r="http://schemas.openxmlformats.org/officeDocument/2006/relationships" r:id="rId1"/>
            </a:rPr>
            <a:t>Statute 37-47-101</a:t>
          </a:r>
          <a:r>
            <a:rPr lang="en-US" b="1" i="0" dirty="0"/>
            <a:t>.</a:t>
          </a:r>
          <a:endParaRPr lang="en-US" dirty="0"/>
        </a:p>
      </dgm:t>
    </dgm:pt>
    <dgm:pt modelId="{5E67732D-3DCF-4E16-8A90-933EFDABA260}" type="parTrans" cxnId="{0D85527B-7204-417F-874C-7BFF2782EAD2}">
      <dgm:prSet/>
      <dgm:spPr/>
      <dgm:t>
        <a:bodyPr/>
        <a:lstStyle/>
        <a:p>
          <a:endParaRPr lang="en-US"/>
        </a:p>
      </dgm:t>
    </dgm:pt>
    <dgm:pt modelId="{CD2721CE-F7D3-47C1-AF93-E8D98C2205F9}" type="sibTrans" cxnId="{0D85527B-7204-417F-874C-7BFF2782EAD2}">
      <dgm:prSet/>
      <dgm:spPr/>
      <dgm:t>
        <a:bodyPr/>
        <a:lstStyle/>
        <a:p>
          <a:endParaRPr lang="en-US"/>
        </a:p>
      </dgm:t>
    </dgm:pt>
    <dgm:pt modelId="{CC5F0DB4-B0A0-4ACE-A081-AAE096E3013D}">
      <dgm:prSet/>
      <dgm:spPr>
        <a:solidFill>
          <a:schemeClr val="accent2">
            <a:lumMod val="75000"/>
          </a:schemeClr>
        </a:solidFill>
      </dgm:spPr>
      <dgm:t>
        <a:bodyPr/>
        <a:lstStyle/>
        <a:p>
          <a:r>
            <a:rPr lang="en-US" b="0" i="0" dirty="0"/>
            <a:t>SWCD is charged with protection, conservation, use and development of the water resources in southwest Colorado for the welfare of the District, and safeguarding for Colorado all waters of the basin to which the state is entitled.</a:t>
          </a:r>
          <a:endParaRPr lang="en-US" dirty="0"/>
        </a:p>
      </dgm:t>
    </dgm:pt>
    <dgm:pt modelId="{A4CA2135-95C5-4EFF-B046-C62AF341513F}" type="parTrans" cxnId="{F2686A40-9FEF-4C0E-9619-05D8769BD909}">
      <dgm:prSet/>
      <dgm:spPr/>
      <dgm:t>
        <a:bodyPr/>
        <a:lstStyle/>
        <a:p>
          <a:endParaRPr lang="en-US"/>
        </a:p>
      </dgm:t>
    </dgm:pt>
    <dgm:pt modelId="{083E2B41-569D-481D-9062-57130CDA5D3D}" type="sibTrans" cxnId="{F2686A40-9FEF-4C0E-9619-05D8769BD909}">
      <dgm:prSet/>
      <dgm:spPr/>
      <dgm:t>
        <a:bodyPr/>
        <a:lstStyle/>
        <a:p>
          <a:endParaRPr lang="en-US"/>
        </a:p>
      </dgm:t>
    </dgm:pt>
    <dgm:pt modelId="{7AA6D148-4B7B-40A2-A1B3-F30FDFFE006D}" type="pres">
      <dgm:prSet presAssocID="{69441982-329F-4E2A-B714-0D62D7318761}" presName="linear" presStyleCnt="0">
        <dgm:presLayoutVars>
          <dgm:animLvl val="lvl"/>
          <dgm:resizeHandles val="exact"/>
        </dgm:presLayoutVars>
      </dgm:prSet>
      <dgm:spPr/>
    </dgm:pt>
    <dgm:pt modelId="{F4699496-9B8F-4B50-A9F9-8581F8D19A8B}" type="pres">
      <dgm:prSet presAssocID="{0DDCE46A-3B79-41AA-BA7D-B4BF180EE77A}" presName="parentText" presStyleLbl="node1" presStyleIdx="0" presStyleCnt="2">
        <dgm:presLayoutVars>
          <dgm:chMax val="0"/>
          <dgm:bulletEnabled val="1"/>
        </dgm:presLayoutVars>
      </dgm:prSet>
      <dgm:spPr/>
    </dgm:pt>
    <dgm:pt modelId="{57220D76-A2AE-4FAD-AD8B-EDBDF52DFE24}" type="pres">
      <dgm:prSet presAssocID="{CD2721CE-F7D3-47C1-AF93-E8D98C2205F9}" presName="spacer" presStyleCnt="0"/>
      <dgm:spPr/>
    </dgm:pt>
    <dgm:pt modelId="{1C52E0C4-1556-408F-98A0-4DBF3C86FC34}" type="pres">
      <dgm:prSet presAssocID="{CC5F0DB4-B0A0-4ACE-A081-AAE096E3013D}" presName="parentText" presStyleLbl="node1" presStyleIdx="1" presStyleCnt="2">
        <dgm:presLayoutVars>
          <dgm:chMax val="0"/>
          <dgm:bulletEnabled val="1"/>
        </dgm:presLayoutVars>
      </dgm:prSet>
      <dgm:spPr/>
    </dgm:pt>
  </dgm:ptLst>
  <dgm:cxnLst>
    <dgm:cxn modelId="{F2686A40-9FEF-4C0E-9619-05D8769BD909}" srcId="{69441982-329F-4E2A-B714-0D62D7318761}" destId="{CC5F0DB4-B0A0-4ACE-A081-AAE096E3013D}" srcOrd="1" destOrd="0" parTransId="{A4CA2135-95C5-4EFF-B046-C62AF341513F}" sibTransId="{083E2B41-569D-481D-9062-57130CDA5D3D}"/>
    <dgm:cxn modelId="{2A7C2868-1490-47DD-9EE8-858544DDE386}" type="presOf" srcId="{69441982-329F-4E2A-B714-0D62D7318761}" destId="{7AA6D148-4B7B-40A2-A1B3-F30FDFFE006D}" srcOrd="0" destOrd="0" presId="urn:microsoft.com/office/officeart/2005/8/layout/vList2"/>
    <dgm:cxn modelId="{ECB22277-CF3A-49B3-AD9D-572C4A7F05D8}" type="presOf" srcId="{0DDCE46A-3B79-41AA-BA7D-B4BF180EE77A}" destId="{F4699496-9B8F-4B50-A9F9-8581F8D19A8B}" srcOrd="0" destOrd="0" presId="urn:microsoft.com/office/officeart/2005/8/layout/vList2"/>
    <dgm:cxn modelId="{0D85527B-7204-417F-874C-7BFF2782EAD2}" srcId="{69441982-329F-4E2A-B714-0D62D7318761}" destId="{0DDCE46A-3B79-41AA-BA7D-B4BF180EE77A}" srcOrd="0" destOrd="0" parTransId="{5E67732D-3DCF-4E16-8A90-933EFDABA260}" sibTransId="{CD2721CE-F7D3-47C1-AF93-E8D98C2205F9}"/>
    <dgm:cxn modelId="{F07EE5C4-DE78-42E1-9C4F-EC082EE98A01}" type="presOf" srcId="{CC5F0DB4-B0A0-4ACE-A081-AAE096E3013D}" destId="{1C52E0C4-1556-408F-98A0-4DBF3C86FC34}" srcOrd="0" destOrd="0" presId="urn:microsoft.com/office/officeart/2005/8/layout/vList2"/>
    <dgm:cxn modelId="{54C3355E-9423-4A11-AAA8-7316740E6ABC}" type="presParOf" srcId="{7AA6D148-4B7B-40A2-A1B3-F30FDFFE006D}" destId="{F4699496-9B8F-4B50-A9F9-8581F8D19A8B}" srcOrd="0" destOrd="0" presId="urn:microsoft.com/office/officeart/2005/8/layout/vList2"/>
    <dgm:cxn modelId="{F702C30E-9DA5-41C6-8078-55544BEA4B82}" type="presParOf" srcId="{7AA6D148-4B7B-40A2-A1B3-F30FDFFE006D}" destId="{57220D76-A2AE-4FAD-AD8B-EDBDF52DFE24}" srcOrd="1" destOrd="0" presId="urn:microsoft.com/office/officeart/2005/8/layout/vList2"/>
    <dgm:cxn modelId="{29B018EC-3E55-4BC0-B4E4-27BB12962AD5}" type="presParOf" srcId="{7AA6D148-4B7B-40A2-A1B3-F30FDFFE006D}" destId="{1C52E0C4-1556-408F-98A0-4DBF3C86FC34}"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07DA9A-A9BC-4961-B5DD-0807490DDD4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D3F8853-F26D-4178-9E07-326E3DB13760}">
      <dgm:prSet/>
      <dgm:spPr/>
      <dgm:t>
        <a:bodyPr/>
        <a:lstStyle/>
        <a:p>
          <a:pPr>
            <a:lnSpc>
              <a:spcPct val="100000"/>
            </a:lnSpc>
          </a:pPr>
          <a:r>
            <a:rPr lang="en-US"/>
            <a:t>Water Supply Projects</a:t>
          </a:r>
        </a:p>
      </dgm:t>
    </dgm:pt>
    <dgm:pt modelId="{864D2ACE-BA3F-48AC-B4ED-573DE357739B}" type="parTrans" cxnId="{40141370-1600-4005-9C0F-3E21A0DEEF32}">
      <dgm:prSet/>
      <dgm:spPr/>
      <dgm:t>
        <a:bodyPr/>
        <a:lstStyle/>
        <a:p>
          <a:endParaRPr lang="en-US"/>
        </a:p>
      </dgm:t>
    </dgm:pt>
    <dgm:pt modelId="{50107B0E-B3A7-4E14-A3AE-2D46E598A13C}" type="sibTrans" cxnId="{40141370-1600-4005-9C0F-3E21A0DEEF32}">
      <dgm:prSet/>
      <dgm:spPr/>
      <dgm:t>
        <a:bodyPr/>
        <a:lstStyle/>
        <a:p>
          <a:endParaRPr lang="en-US"/>
        </a:p>
      </dgm:t>
    </dgm:pt>
    <dgm:pt modelId="{04A79E18-1431-4026-B4D2-62963284A043}">
      <dgm:prSet/>
      <dgm:spPr/>
      <dgm:t>
        <a:bodyPr/>
        <a:lstStyle/>
        <a:p>
          <a:pPr>
            <a:lnSpc>
              <a:spcPct val="100000"/>
            </a:lnSpc>
          </a:pPr>
          <a:r>
            <a:rPr lang="en-US"/>
            <a:t>Outreach &amp; Education </a:t>
          </a:r>
        </a:p>
      </dgm:t>
    </dgm:pt>
    <dgm:pt modelId="{A33E4F5B-9B07-4DC3-A78B-9F4CB78F4E06}" type="parTrans" cxnId="{279719CE-17A4-4C82-953A-509BDC26ADA9}">
      <dgm:prSet/>
      <dgm:spPr/>
      <dgm:t>
        <a:bodyPr/>
        <a:lstStyle/>
        <a:p>
          <a:endParaRPr lang="en-US"/>
        </a:p>
      </dgm:t>
    </dgm:pt>
    <dgm:pt modelId="{96A5892D-EF3F-4349-B02A-A912A19CF0BE}" type="sibTrans" cxnId="{279719CE-17A4-4C82-953A-509BDC26ADA9}">
      <dgm:prSet/>
      <dgm:spPr/>
      <dgm:t>
        <a:bodyPr/>
        <a:lstStyle/>
        <a:p>
          <a:endParaRPr lang="en-US"/>
        </a:p>
      </dgm:t>
    </dgm:pt>
    <dgm:pt modelId="{C5561AC3-2802-46D1-A7D1-C50D12744785}">
      <dgm:prSet/>
      <dgm:spPr/>
      <dgm:t>
        <a:bodyPr/>
        <a:lstStyle/>
        <a:p>
          <a:pPr>
            <a:lnSpc>
              <a:spcPct val="100000"/>
            </a:lnSpc>
          </a:pPr>
          <a:r>
            <a:rPr lang="en-US"/>
            <a:t>Water Information Program (with 30 partners)</a:t>
          </a:r>
        </a:p>
      </dgm:t>
    </dgm:pt>
    <dgm:pt modelId="{C55350F1-8DBD-405A-AA41-E11523D95CB8}" type="parTrans" cxnId="{28B2A479-ABFD-48A6-BEAB-1FBF595A519A}">
      <dgm:prSet/>
      <dgm:spPr/>
      <dgm:t>
        <a:bodyPr/>
        <a:lstStyle/>
        <a:p>
          <a:endParaRPr lang="en-US"/>
        </a:p>
      </dgm:t>
    </dgm:pt>
    <dgm:pt modelId="{706B47B0-AE2D-4720-B5F0-0E31091EC668}" type="sibTrans" cxnId="{28B2A479-ABFD-48A6-BEAB-1FBF595A519A}">
      <dgm:prSet/>
      <dgm:spPr/>
      <dgm:t>
        <a:bodyPr/>
        <a:lstStyle/>
        <a:p>
          <a:endParaRPr lang="en-US"/>
        </a:p>
      </dgm:t>
    </dgm:pt>
    <dgm:pt modelId="{CC8AE69B-6BC2-46AB-844C-D787867301CD}">
      <dgm:prSet/>
      <dgm:spPr/>
      <dgm:t>
        <a:bodyPr/>
        <a:lstStyle/>
        <a:p>
          <a:pPr>
            <a:lnSpc>
              <a:spcPct val="100000"/>
            </a:lnSpc>
          </a:pPr>
          <a:r>
            <a:rPr lang="en-US" dirty="0"/>
            <a:t>Southwest Water Seminar (April 1</a:t>
          </a:r>
          <a:r>
            <a:rPr lang="en-US" baseline="30000" dirty="0"/>
            <a:t>st</a:t>
          </a:r>
          <a:r>
            <a:rPr lang="en-US" dirty="0"/>
            <a:t> in Durango)</a:t>
          </a:r>
        </a:p>
      </dgm:t>
    </dgm:pt>
    <dgm:pt modelId="{B4B77B08-D521-42C6-A263-C74C2B43D412}" type="parTrans" cxnId="{FF956FB3-7B9D-4635-9CCE-A74F4C4E3ACE}">
      <dgm:prSet/>
      <dgm:spPr/>
      <dgm:t>
        <a:bodyPr/>
        <a:lstStyle/>
        <a:p>
          <a:endParaRPr lang="en-US"/>
        </a:p>
      </dgm:t>
    </dgm:pt>
    <dgm:pt modelId="{46353105-3A36-4941-AED3-A1306EACA8E5}" type="sibTrans" cxnId="{FF956FB3-7B9D-4635-9CCE-A74F4C4E3ACE}">
      <dgm:prSet/>
      <dgm:spPr/>
      <dgm:t>
        <a:bodyPr/>
        <a:lstStyle/>
        <a:p>
          <a:endParaRPr lang="en-US"/>
        </a:p>
      </dgm:t>
    </dgm:pt>
    <dgm:pt modelId="{638B4F78-E9DC-4061-A226-76768F352A3E}">
      <dgm:prSet/>
      <dgm:spPr/>
      <dgm:t>
        <a:bodyPr/>
        <a:lstStyle/>
        <a:p>
          <a:pPr>
            <a:lnSpc>
              <a:spcPct val="100000"/>
            </a:lnSpc>
          </a:pPr>
          <a:r>
            <a:rPr lang="en-US" dirty="0"/>
            <a:t>Children’s Water Festival (for 700+ 5</a:t>
          </a:r>
          <a:r>
            <a:rPr lang="en-US" baseline="30000" dirty="0"/>
            <a:t>th</a:t>
          </a:r>
          <a:r>
            <a:rPr lang="en-US" dirty="0"/>
            <a:t> graders)</a:t>
          </a:r>
        </a:p>
      </dgm:t>
    </dgm:pt>
    <dgm:pt modelId="{5C92A0D5-D2AC-412D-A4EF-3FCE3533C269}" type="parTrans" cxnId="{7B6178A0-D133-4030-98AB-883BB60707FE}">
      <dgm:prSet/>
      <dgm:spPr/>
      <dgm:t>
        <a:bodyPr/>
        <a:lstStyle/>
        <a:p>
          <a:endParaRPr lang="en-US"/>
        </a:p>
      </dgm:t>
    </dgm:pt>
    <dgm:pt modelId="{EDD57F96-0F86-428F-866C-532062D24DDB}" type="sibTrans" cxnId="{7B6178A0-D133-4030-98AB-883BB60707FE}">
      <dgm:prSet/>
      <dgm:spPr/>
      <dgm:t>
        <a:bodyPr/>
        <a:lstStyle/>
        <a:p>
          <a:endParaRPr lang="en-US"/>
        </a:p>
      </dgm:t>
    </dgm:pt>
    <dgm:pt modelId="{3082EBF7-4509-43CB-9175-A201CF65E391}">
      <dgm:prSet/>
      <dgm:spPr/>
      <dgm:t>
        <a:bodyPr/>
        <a:lstStyle/>
        <a:p>
          <a:pPr>
            <a:lnSpc>
              <a:spcPct val="100000"/>
            </a:lnSpc>
          </a:pPr>
          <a:r>
            <a:rPr lang="en-US"/>
            <a:t>Tribal Engagement</a:t>
          </a:r>
        </a:p>
      </dgm:t>
    </dgm:pt>
    <dgm:pt modelId="{DF4471E5-0E03-4152-A11A-C8DBD022AD3F}" type="parTrans" cxnId="{D08121C1-9ACD-4723-9690-AA95C16FDA64}">
      <dgm:prSet/>
      <dgm:spPr/>
      <dgm:t>
        <a:bodyPr/>
        <a:lstStyle/>
        <a:p>
          <a:endParaRPr lang="en-US"/>
        </a:p>
      </dgm:t>
    </dgm:pt>
    <dgm:pt modelId="{1E6E4619-11AB-4C03-92E0-2C777E229CC5}" type="sibTrans" cxnId="{D08121C1-9ACD-4723-9690-AA95C16FDA64}">
      <dgm:prSet/>
      <dgm:spPr/>
      <dgm:t>
        <a:bodyPr/>
        <a:lstStyle/>
        <a:p>
          <a:endParaRPr lang="en-US"/>
        </a:p>
      </dgm:t>
    </dgm:pt>
    <dgm:pt modelId="{7A6110B5-C505-4E2D-B979-A1D0B54A5EB3}">
      <dgm:prSet/>
      <dgm:spPr/>
      <dgm:t>
        <a:bodyPr/>
        <a:lstStyle/>
        <a:p>
          <a:pPr>
            <a:lnSpc>
              <a:spcPct val="100000"/>
            </a:lnSpc>
          </a:pPr>
          <a:r>
            <a:rPr lang="en-US" b="1" dirty="0"/>
            <a:t>Grant Program</a:t>
          </a:r>
          <a:endParaRPr lang="en-US" dirty="0"/>
        </a:p>
      </dgm:t>
    </dgm:pt>
    <dgm:pt modelId="{D9CDD4B3-BD7E-4172-8E28-B7D3850AA20F}" type="parTrans" cxnId="{AC83B923-E348-4345-8297-354F69B802A4}">
      <dgm:prSet/>
      <dgm:spPr/>
      <dgm:t>
        <a:bodyPr/>
        <a:lstStyle/>
        <a:p>
          <a:endParaRPr lang="en-US"/>
        </a:p>
      </dgm:t>
    </dgm:pt>
    <dgm:pt modelId="{2E2AE085-8975-40C1-9F6C-92826B4001A6}" type="sibTrans" cxnId="{AC83B923-E348-4345-8297-354F69B802A4}">
      <dgm:prSet/>
      <dgm:spPr/>
      <dgm:t>
        <a:bodyPr/>
        <a:lstStyle/>
        <a:p>
          <a:endParaRPr lang="en-US"/>
        </a:p>
      </dgm:t>
    </dgm:pt>
    <dgm:pt modelId="{E100779E-2AD9-42F7-932D-0E8E93CD0446}">
      <dgm:prSet/>
      <dgm:spPr/>
      <dgm:t>
        <a:bodyPr/>
        <a:lstStyle/>
        <a:p>
          <a:pPr>
            <a:lnSpc>
              <a:spcPct val="100000"/>
            </a:lnSpc>
          </a:pPr>
          <a:r>
            <a:rPr lang="en-US" dirty="0"/>
            <a:t>Interstate matters (Colorado River compacts)</a:t>
          </a:r>
        </a:p>
      </dgm:t>
    </dgm:pt>
    <dgm:pt modelId="{7878B920-A7BD-4A3B-B83A-A419CED5D275}" type="parTrans" cxnId="{C756FAA4-329D-4DB6-BF77-7D926FE22C58}">
      <dgm:prSet/>
      <dgm:spPr/>
      <dgm:t>
        <a:bodyPr/>
        <a:lstStyle/>
        <a:p>
          <a:endParaRPr lang="en-US"/>
        </a:p>
      </dgm:t>
    </dgm:pt>
    <dgm:pt modelId="{D0B10310-747D-4CA9-BB30-A69348E381B7}" type="sibTrans" cxnId="{C756FAA4-329D-4DB6-BF77-7D926FE22C58}">
      <dgm:prSet/>
      <dgm:spPr/>
      <dgm:t>
        <a:bodyPr/>
        <a:lstStyle/>
        <a:p>
          <a:endParaRPr lang="en-US"/>
        </a:p>
      </dgm:t>
    </dgm:pt>
    <dgm:pt modelId="{567CCEA3-4B22-4014-9232-AEE276414E47}">
      <dgm:prSet/>
      <dgm:spPr/>
      <dgm:t>
        <a:bodyPr/>
        <a:lstStyle/>
        <a:p>
          <a:pPr>
            <a:lnSpc>
              <a:spcPct val="100000"/>
            </a:lnSpc>
          </a:pPr>
          <a:r>
            <a:rPr lang="en-US" dirty="0"/>
            <a:t>Data collection efforts (water quantity and quality)</a:t>
          </a:r>
        </a:p>
      </dgm:t>
    </dgm:pt>
    <dgm:pt modelId="{B45B4C94-A7D3-4AD1-B97A-43A256C0FF71}" type="parTrans" cxnId="{FB363CFB-5D1F-437F-A4C6-CE0911CB7D13}">
      <dgm:prSet/>
      <dgm:spPr/>
      <dgm:t>
        <a:bodyPr/>
        <a:lstStyle/>
        <a:p>
          <a:endParaRPr lang="en-US"/>
        </a:p>
      </dgm:t>
    </dgm:pt>
    <dgm:pt modelId="{138EB783-2F25-4952-8EDE-8A19095C5517}" type="sibTrans" cxnId="{FB363CFB-5D1F-437F-A4C6-CE0911CB7D13}">
      <dgm:prSet/>
      <dgm:spPr/>
      <dgm:t>
        <a:bodyPr/>
        <a:lstStyle/>
        <a:p>
          <a:endParaRPr lang="en-US"/>
        </a:p>
      </dgm:t>
    </dgm:pt>
    <dgm:pt modelId="{AC7AC75E-458C-4F36-BCE5-0B0C816DEE64}" type="pres">
      <dgm:prSet presAssocID="{4207DA9A-A9BC-4961-B5DD-0807490DDD49}" presName="root" presStyleCnt="0">
        <dgm:presLayoutVars>
          <dgm:dir/>
          <dgm:resizeHandles val="exact"/>
        </dgm:presLayoutVars>
      </dgm:prSet>
      <dgm:spPr/>
    </dgm:pt>
    <dgm:pt modelId="{24A8264D-67CD-45EB-8E2F-D9EB3A2DBAA0}" type="pres">
      <dgm:prSet presAssocID="{DD3F8853-F26D-4178-9E07-326E3DB13760}" presName="compNode" presStyleCnt="0"/>
      <dgm:spPr/>
    </dgm:pt>
    <dgm:pt modelId="{8A2521B8-B8DE-42D8-A9D7-8AE1536CE3D9}" type="pres">
      <dgm:prSet presAssocID="{DD3F8853-F26D-4178-9E07-326E3DB13760}" presName="bgRect" presStyleLbl="bgShp" presStyleIdx="0" presStyleCnt="6"/>
      <dgm:spPr/>
    </dgm:pt>
    <dgm:pt modelId="{00C30CB0-3BD6-48D7-B6BA-918BCB3A2044}" type="pres">
      <dgm:prSet presAssocID="{DD3F8853-F26D-4178-9E07-326E3DB13760}"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Water"/>
        </a:ext>
      </dgm:extLst>
    </dgm:pt>
    <dgm:pt modelId="{1E9FABAA-3EEA-4229-910F-6DF41FE38C05}" type="pres">
      <dgm:prSet presAssocID="{DD3F8853-F26D-4178-9E07-326E3DB13760}" presName="spaceRect" presStyleCnt="0"/>
      <dgm:spPr/>
    </dgm:pt>
    <dgm:pt modelId="{574AFA56-B26F-4D2E-A3AE-77F7A9FA06DC}" type="pres">
      <dgm:prSet presAssocID="{DD3F8853-F26D-4178-9E07-326E3DB13760}" presName="parTx" presStyleLbl="revTx" presStyleIdx="0" presStyleCnt="7">
        <dgm:presLayoutVars>
          <dgm:chMax val="0"/>
          <dgm:chPref val="0"/>
        </dgm:presLayoutVars>
      </dgm:prSet>
      <dgm:spPr/>
    </dgm:pt>
    <dgm:pt modelId="{6F867D79-2EF9-47B7-979E-27E2AA634091}" type="pres">
      <dgm:prSet presAssocID="{50107B0E-B3A7-4E14-A3AE-2D46E598A13C}" presName="sibTrans" presStyleCnt="0"/>
      <dgm:spPr/>
    </dgm:pt>
    <dgm:pt modelId="{FC21BA68-64EA-4B65-8FA3-71C6B46ABB49}" type="pres">
      <dgm:prSet presAssocID="{04A79E18-1431-4026-B4D2-62963284A043}" presName="compNode" presStyleCnt="0"/>
      <dgm:spPr/>
    </dgm:pt>
    <dgm:pt modelId="{8383DAE7-552F-4C70-AE49-D31727026FF7}" type="pres">
      <dgm:prSet presAssocID="{04A79E18-1431-4026-B4D2-62963284A043}" presName="bgRect" presStyleLbl="bgShp" presStyleIdx="1" presStyleCnt="6"/>
      <dgm:spPr/>
    </dgm:pt>
    <dgm:pt modelId="{DB22725F-54F8-45CE-8692-3F847FA762E0}" type="pres">
      <dgm:prSet presAssocID="{04A79E18-1431-4026-B4D2-62963284A043}"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choolhouse"/>
        </a:ext>
      </dgm:extLst>
    </dgm:pt>
    <dgm:pt modelId="{9E0935FC-168E-49B8-BC62-3CF999270B1D}" type="pres">
      <dgm:prSet presAssocID="{04A79E18-1431-4026-B4D2-62963284A043}" presName="spaceRect" presStyleCnt="0"/>
      <dgm:spPr/>
    </dgm:pt>
    <dgm:pt modelId="{A5CB34DD-839B-4B1E-A167-78DBBC6E811B}" type="pres">
      <dgm:prSet presAssocID="{04A79E18-1431-4026-B4D2-62963284A043}" presName="parTx" presStyleLbl="revTx" presStyleIdx="1" presStyleCnt="7">
        <dgm:presLayoutVars>
          <dgm:chMax val="0"/>
          <dgm:chPref val="0"/>
        </dgm:presLayoutVars>
      </dgm:prSet>
      <dgm:spPr/>
    </dgm:pt>
    <dgm:pt modelId="{01F9346D-9553-4ABB-B154-FE01C63674C7}" type="pres">
      <dgm:prSet presAssocID="{04A79E18-1431-4026-B4D2-62963284A043}" presName="desTx" presStyleLbl="revTx" presStyleIdx="2" presStyleCnt="7">
        <dgm:presLayoutVars/>
      </dgm:prSet>
      <dgm:spPr/>
    </dgm:pt>
    <dgm:pt modelId="{0BEA9C77-4B7B-4216-A2B2-17F948586CF5}" type="pres">
      <dgm:prSet presAssocID="{96A5892D-EF3F-4349-B02A-A912A19CF0BE}" presName="sibTrans" presStyleCnt="0"/>
      <dgm:spPr/>
    </dgm:pt>
    <dgm:pt modelId="{C24BAD38-BA40-4041-98B1-8BC338EDD402}" type="pres">
      <dgm:prSet presAssocID="{3082EBF7-4509-43CB-9175-A201CF65E391}" presName="compNode" presStyleCnt="0"/>
      <dgm:spPr/>
    </dgm:pt>
    <dgm:pt modelId="{689E5647-DDD5-426C-A448-92BC7B7D1E11}" type="pres">
      <dgm:prSet presAssocID="{3082EBF7-4509-43CB-9175-A201CF65E391}" presName="bgRect" presStyleLbl="bgShp" presStyleIdx="2" presStyleCnt="6"/>
      <dgm:spPr/>
    </dgm:pt>
    <dgm:pt modelId="{58B795CF-E9A2-4199-AF47-CD2A096E69DE}" type="pres">
      <dgm:prSet presAssocID="{3082EBF7-4509-43CB-9175-A201CF65E391}"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andshake"/>
        </a:ext>
      </dgm:extLst>
    </dgm:pt>
    <dgm:pt modelId="{B9BFA778-60E7-412B-A55A-BFEF617B731D}" type="pres">
      <dgm:prSet presAssocID="{3082EBF7-4509-43CB-9175-A201CF65E391}" presName="spaceRect" presStyleCnt="0"/>
      <dgm:spPr/>
    </dgm:pt>
    <dgm:pt modelId="{899CD1F5-BF8E-48F7-A746-5D2632C505AC}" type="pres">
      <dgm:prSet presAssocID="{3082EBF7-4509-43CB-9175-A201CF65E391}" presName="parTx" presStyleLbl="revTx" presStyleIdx="3" presStyleCnt="7">
        <dgm:presLayoutVars>
          <dgm:chMax val="0"/>
          <dgm:chPref val="0"/>
        </dgm:presLayoutVars>
      </dgm:prSet>
      <dgm:spPr/>
    </dgm:pt>
    <dgm:pt modelId="{9676AF29-F01A-45FA-99B9-1F8F2EF68999}" type="pres">
      <dgm:prSet presAssocID="{1E6E4619-11AB-4C03-92E0-2C777E229CC5}" presName="sibTrans" presStyleCnt="0"/>
      <dgm:spPr/>
    </dgm:pt>
    <dgm:pt modelId="{E608D323-0637-4C0C-B3C4-A55EA02DC386}" type="pres">
      <dgm:prSet presAssocID="{7A6110B5-C505-4E2D-B979-A1D0B54A5EB3}" presName="compNode" presStyleCnt="0"/>
      <dgm:spPr/>
    </dgm:pt>
    <dgm:pt modelId="{1C35B4B0-77C6-468B-9037-66A1A7CBA0C3}" type="pres">
      <dgm:prSet presAssocID="{7A6110B5-C505-4E2D-B979-A1D0B54A5EB3}" presName="bgRect" presStyleLbl="bgShp" presStyleIdx="3" presStyleCnt="6"/>
      <dgm:spPr/>
    </dgm:pt>
    <dgm:pt modelId="{2B39D34A-5C15-4654-BDDE-2AFBE873EEF6}" type="pres">
      <dgm:prSet presAssocID="{7A6110B5-C505-4E2D-B979-A1D0B54A5EB3}"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oney"/>
        </a:ext>
      </dgm:extLst>
    </dgm:pt>
    <dgm:pt modelId="{0BC64A4D-DE80-4337-9D22-F7137369F8F4}" type="pres">
      <dgm:prSet presAssocID="{7A6110B5-C505-4E2D-B979-A1D0B54A5EB3}" presName="spaceRect" presStyleCnt="0"/>
      <dgm:spPr/>
    </dgm:pt>
    <dgm:pt modelId="{FFF7C4C9-777A-44C3-81BD-C32910E9653D}" type="pres">
      <dgm:prSet presAssocID="{7A6110B5-C505-4E2D-B979-A1D0B54A5EB3}" presName="parTx" presStyleLbl="revTx" presStyleIdx="4" presStyleCnt="7">
        <dgm:presLayoutVars>
          <dgm:chMax val="0"/>
          <dgm:chPref val="0"/>
        </dgm:presLayoutVars>
      </dgm:prSet>
      <dgm:spPr/>
    </dgm:pt>
    <dgm:pt modelId="{7465CD06-6CC1-47AD-9E9A-E7719D0CD220}" type="pres">
      <dgm:prSet presAssocID="{2E2AE085-8975-40C1-9F6C-92826B4001A6}" presName="sibTrans" presStyleCnt="0"/>
      <dgm:spPr/>
    </dgm:pt>
    <dgm:pt modelId="{7B60FEFC-568A-4220-BF55-5B33875ADF2F}" type="pres">
      <dgm:prSet presAssocID="{E100779E-2AD9-42F7-932D-0E8E93CD0446}" presName="compNode" presStyleCnt="0"/>
      <dgm:spPr/>
    </dgm:pt>
    <dgm:pt modelId="{D6C2BE64-9182-44A2-B7BC-BA3B29635820}" type="pres">
      <dgm:prSet presAssocID="{E100779E-2AD9-42F7-932D-0E8E93CD0446}" presName="bgRect" presStyleLbl="bgShp" presStyleIdx="4" presStyleCnt="6"/>
      <dgm:spPr/>
    </dgm:pt>
    <dgm:pt modelId="{D8376D1B-03D7-4D41-BA21-D867E2C589B6}" type="pres">
      <dgm:prSet presAssocID="{E100779E-2AD9-42F7-932D-0E8E93CD0446}"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anyon scene"/>
        </a:ext>
      </dgm:extLst>
    </dgm:pt>
    <dgm:pt modelId="{7A203366-8ECE-4B1E-8E1B-DE82B13A4B89}" type="pres">
      <dgm:prSet presAssocID="{E100779E-2AD9-42F7-932D-0E8E93CD0446}" presName="spaceRect" presStyleCnt="0"/>
      <dgm:spPr/>
    </dgm:pt>
    <dgm:pt modelId="{6C819E9D-6204-4F0B-A5F4-39D0757F6633}" type="pres">
      <dgm:prSet presAssocID="{E100779E-2AD9-42F7-932D-0E8E93CD0446}" presName="parTx" presStyleLbl="revTx" presStyleIdx="5" presStyleCnt="7">
        <dgm:presLayoutVars>
          <dgm:chMax val="0"/>
          <dgm:chPref val="0"/>
        </dgm:presLayoutVars>
      </dgm:prSet>
      <dgm:spPr/>
    </dgm:pt>
    <dgm:pt modelId="{9BF87E00-6BB4-4607-8B24-A66138A87053}" type="pres">
      <dgm:prSet presAssocID="{D0B10310-747D-4CA9-BB30-A69348E381B7}" presName="sibTrans" presStyleCnt="0"/>
      <dgm:spPr/>
    </dgm:pt>
    <dgm:pt modelId="{97AB2893-E01D-4730-B379-72B173880713}" type="pres">
      <dgm:prSet presAssocID="{567CCEA3-4B22-4014-9232-AEE276414E47}" presName="compNode" presStyleCnt="0"/>
      <dgm:spPr/>
    </dgm:pt>
    <dgm:pt modelId="{47EBE6FD-7B66-497C-A4A2-700318C7E925}" type="pres">
      <dgm:prSet presAssocID="{567CCEA3-4B22-4014-9232-AEE276414E47}" presName="bgRect" presStyleLbl="bgShp" presStyleIdx="5" presStyleCnt="6"/>
      <dgm:spPr/>
    </dgm:pt>
    <dgm:pt modelId="{53F757FA-3D14-497D-9A4D-6294119A004D}" type="pres">
      <dgm:prSet presAssocID="{567CCEA3-4B22-4014-9232-AEE276414E47}"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Eye dropper"/>
        </a:ext>
      </dgm:extLst>
    </dgm:pt>
    <dgm:pt modelId="{77B9F9BE-AC88-4799-9567-DE952B081E91}" type="pres">
      <dgm:prSet presAssocID="{567CCEA3-4B22-4014-9232-AEE276414E47}" presName="spaceRect" presStyleCnt="0"/>
      <dgm:spPr/>
    </dgm:pt>
    <dgm:pt modelId="{DD9A44CB-01BE-4004-9CFD-E210A8E3B41A}" type="pres">
      <dgm:prSet presAssocID="{567CCEA3-4B22-4014-9232-AEE276414E47}" presName="parTx" presStyleLbl="revTx" presStyleIdx="6" presStyleCnt="7">
        <dgm:presLayoutVars>
          <dgm:chMax val="0"/>
          <dgm:chPref val="0"/>
        </dgm:presLayoutVars>
      </dgm:prSet>
      <dgm:spPr/>
    </dgm:pt>
  </dgm:ptLst>
  <dgm:cxnLst>
    <dgm:cxn modelId="{BEF85F16-3215-4FD4-A14C-9B2D900845B2}" type="presOf" srcId="{567CCEA3-4B22-4014-9232-AEE276414E47}" destId="{DD9A44CB-01BE-4004-9CFD-E210A8E3B41A}" srcOrd="0" destOrd="0" presId="urn:microsoft.com/office/officeart/2018/2/layout/IconVerticalSolidList"/>
    <dgm:cxn modelId="{4DFE161B-514D-4F66-91A1-3589AC361162}" type="presOf" srcId="{638B4F78-E9DC-4061-A226-76768F352A3E}" destId="{01F9346D-9553-4ABB-B154-FE01C63674C7}" srcOrd="0" destOrd="2" presId="urn:microsoft.com/office/officeart/2018/2/layout/IconVerticalSolidList"/>
    <dgm:cxn modelId="{AC83B923-E348-4345-8297-354F69B802A4}" srcId="{4207DA9A-A9BC-4961-B5DD-0807490DDD49}" destId="{7A6110B5-C505-4E2D-B979-A1D0B54A5EB3}" srcOrd="3" destOrd="0" parTransId="{D9CDD4B3-BD7E-4172-8E28-B7D3850AA20F}" sibTransId="{2E2AE085-8975-40C1-9F6C-92826B4001A6}"/>
    <dgm:cxn modelId="{16863D3C-40B8-4494-82FA-7B8F3612EC78}" type="presOf" srcId="{04A79E18-1431-4026-B4D2-62963284A043}" destId="{A5CB34DD-839B-4B1E-A167-78DBBC6E811B}" srcOrd="0" destOrd="0" presId="urn:microsoft.com/office/officeart/2018/2/layout/IconVerticalSolidList"/>
    <dgm:cxn modelId="{460C5565-6D83-488C-BF5D-FCEBF56C3D5B}" type="presOf" srcId="{DD3F8853-F26D-4178-9E07-326E3DB13760}" destId="{574AFA56-B26F-4D2E-A3AE-77F7A9FA06DC}" srcOrd="0" destOrd="0" presId="urn:microsoft.com/office/officeart/2018/2/layout/IconVerticalSolidList"/>
    <dgm:cxn modelId="{40141370-1600-4005-9C0F-3E21A0DEEF32}" srcId="{4207DA9A-A9BC-4961-B5DD-0807490DDD49}" destId="{DD3F8853-F26D-4178-9E07-326E3DB13760}" srcOrd="0" destOrd="0" parTransId="{864D2ACE-BA3F-48AC-B4ED-573DE357739B}" sibTransId="{50107B0E-B3A7-4E14-A3AE-2D46E598A13C}"/>
    <dgm:cxn modelId="{28B2A479-ABFD-48A6-BEAB-1FBF595A519A}" srcId="{04A79E18-1431-4026-B4D2-62963284A043}" destId="{C5561AC3-2802-46D1-A7D1-C50D12744785}" srcOrd="0" destOrd="0" parTransId="{C55350F1-8DBD-405A-AA41-E11523D95CB8}" sibTransId="{706B47B0-AE2D-4720-B5F0-0E31091EC668}"/>
    <dgm:cxn modelId="{23A2259B-5849-4688-A33F-B8F5AF1EBEF4}" type="presOf" srcId="{CC8AE69B-6BC2-46AB-844C-D787867301CD}" destId="{01F9346D-9553-4ABB-B154-FE01C63674C7}" srcOrd="0" destOrd="1" presId="urn:microsoft.com/office/officeart/2018/2/layout/IconVerticalSolidList"/>
    <dgm:cxn modelId="{C92D459B-9FB3-4129-B5DC-BB6A77D39D5F}" type="presOf" srcId="{3082EBF7-4509-43CB-9175-A201CF65E391}" destId="{899CD1F5-BF8E-48F7-A746-5D2632C505AC}" srcOrd="0" destOrd="0" presId="urn:microsoft.com/office/officeart/2018/2/layout/IconVerticalSolidList"/>
    <dgm:cxn modelId="{7B6178A0-D133-4030-98AB-883BB60707FE}" srcId="{04A79E18-1431-4026-B4D2-62963284A043}" destId="{638B4F78-E9DC-4061-A226-76768F352A3E}" srcOrd="2" destOrd="0" parTransId="{5C92A0D5-D2AC-412D-A4EF-3FCE3533C269}" sibTransId="{EDD57F96-0F86-428F-866C-532062D24DDB}"/>
    <dgm:cxn modelId="{C756FAA4-329D-4DB6-BF77-7D926FE22C58}" srcId="{4207DA9A-A9BC-4961-B5DD-0807490DDD49}" destId="{E100779E-2AD9-42F7-932D-0E8E93CD0446}" srcOrd="4" destOrd="0" parTransId="{7878B920-A7BD-4A3B-B83A-A419CED5D275}" sibTransId="{D0B10310-747D-4CA9-BB30-A69348E381B7}"/>
    <dgm:cxn modelId="{5F9008A5-1D4C-467F-B037-D65CCCAE644A}" type="presOf" srcId="{E100779E-2AD9-42F7-932D-0E8E93CD0446}" destId="{6C819E9D-6204-4F0B-A5F4-39D0757F6633}" srcOrd="0" destOrd="0" presId="urn:microsoft.com/office/officeart/2018/2/layout/IconVerticalSolidList"/>
    <dgm:cxn modelId="{33B025AE-1F52-43D5-9115-F170C7D3155B}" type="presOf" srcId="{C5561AC3-2802-46D1-A7D1-C50D12744785}" destId="{01F9346D-9553-4ABB-B154-FE01C63674C7}" srcOrd="0" destOrd="0" presId="urn:microsoft.com/office/officeart/2018/2/layout/IconVerticalSolidList"/>
    <dgm:cxn modelId="{FF956FB3-7B9D-4635-9CCE-A74F4C4E3ACE}" srcId="{04A79E18-1431-4026-B4D2-62963284A043}" destId="{CC8AE69B-6BC2-46AB-844C-D787867301CD}" srcOrd="1" destOrd="0" parTransId="{B4B77B08-D521-42C6-A263-C74C2B43D412}" sibTransId="{46353105-3A36-4941-AED3-A1306EACA8E5}"/>
    <dgm:cxn modelId="{D08121C1-9ACD-4723-9690-AA95C16FDA64}" srcId="{4207DA9A-A9BC-4961-B5DD-0807490DDD49}" destId="{3082EBF7-4509-43CB-9175-A201CF65E391}" srcOrd="2" destOrd="0" parTransId="{DF4471E5-0E03-4152-A11A-C8DBD022AD3F}" sibTransId="{1E6E4619-11AB-4C03-92E0-2C777E229CC5}"/>
    <dgm:cxn modelId="{279719CE-17A4-4C82-953A-509BDC26ADA9}" srcId="{4207DA9A-A9BC-4961-B5DD-0807490DDD49}" destId="{04A79E18-1431-4026-B4D2-62963284A043}" srcOrd="1" destOrd="0" parTransId="{A33E4F5B-9B07-4DC3-A78B-9F4CB78F4E06}" sibTransId="{96A5892D-EF3F-4349-B02A-A912A19CF0BE}"/>
    <dgm:cxn modelId="{A280DDCE-BEEB-40DB-93AB-3B5D811F4A05}" type="presOf" srcId="{7A6110B5-C505-4E2D-B979-A1D0B54A5EB3}" destId="{FFF7C4C9-777A-44C3-81BD-C32910E9653D}" srcOrd="0" destOrd="0" presId="urn:microsoft.com/office/officeart/2018/2/layout/IconVerticalSolidList"/>
    <dgm:cxn modelId="{23451CE5-0867-4FB7-93ED-299B39C5DD07}" type="presOf" srcId="{4207DA9A-A9BC-4961-B5DD-0807490DDD49}" destId="{AC7AC75E-458C-4F36-BCE5-0B0C816DEE64}" srcOrd="0" destOrd="0" presId="urn:microsoft.com/office/officeart/2018/2/layout/IconVerticalSolidList"/>
    <dgm:cxn modelId="{FB363CFB-5D1F-437F-A4C6-CE0911CB7D13}" srcId="{4207DA9A-A9BC-4961-B5DD-0807490DDD49}" destId="{567CCEA3-4B22-4014-9232-AEE276414E47}" srcOrd="5" destOrd="0" parTransId="{B45B4C94-A7D3-4AD1-B97A-43A256C0FF71}" sibTransId="{138EB783-2F25-4952-8EDE-8A19095C5517}"/>
    <dgm:cxn modelId="{469C1725-C315-4EA7-8971-123B6AF6A150}" type="presParOf" srcId="{AC7AC75E-458C-4F36-BCE5-0B0C816DEE64}" destId="{24A8264D-67CD-45EB-8E2F-D9EB3A2DBAA0}" srcOrd="0" destOrd="0" presId="urn:microsoft.com/office/officeart/2018/2/layout/IconVerticalSolidList"/>
    <dgm:cxn modelId="{1E6C3DE4-3437-4730-A16C-14BD6F6B2759}" type="presParOf" srcId="{24A8264D-67CD-45EB-8E2F-D9EB3A2DBAA0}" destId="{8A2521B8-B8DE-42D8-A9D7-8AE1536CE3D9}" srcOrd="0" destOrd="0" presId="urn:microsoft.com/office/officeart/2018/2/layout/IconVerticalSolidList"/>
    <dgm:cxn modelId="{511EC211-1CF1-47D7-9BC0-221811CAD3B2}" type="presParOf" srcId="{24A8264D-67CD-45EB-8E2F-D9EB3A2DBAA0}" destId="{00C30CB0-3BD6-48D7-B6BA-918BCB3A2044}" srcOrd="1" destOrd="0" presId="urn:microsoft.com/office/officeart/2018/2/layout/IconVerticalSolidList"/>
    <dgm:cxn modelId="{1FA015A9-49AA-4E82-9FB4-E95E8F951BD3}" type="presParOf" srcId="{24A8264D-67CD-45EB-8E2F-D9EB3A2DBAA0}" destId="{1E9FABAA-3EEA-4229-910F-6DF41FE38C05}" srcOrd="2" destOrd="0" presId="urn:microsoft.com/office/officeart/2018/2/layout/IconVerticalSolidList"/>
    <dgm:cxn modelId="{D6EFDBD5-711C-465C-A022-0300F642C098}" type="presParOf" srcId="{24A8264D-67CD-45EB-8E2F-D9EB3A2DBAA0}" destId="{574AFA56-B26F-4D2E-A3AE-77F7A9FA06DC}" srcOrd="3" destOrd="0" presId="urn:microsoft.com/office/officeart/2018/2/layout/IconVerticalSolidList"/>
    <dgm:cxn modelId="{AE492C6F-7672-42AE-843C-D3403B637808}" type="presParOf" srcId="{AC7AC75E-458C-4F36-BCE5-0B0C816DEE64}" destId="{6F867D79-2EF9-47B7-979E-27E2AA634091}" srcOrd="1" destOrd="0" presId="urn:microsoft.com/office/officeart/2018/2/layout/IconVerticalSolidList"/>
    <dgm:cxn modelId="{DDCB9237-0CC1-44AE-ABEB-D13E5C364C62}" type="presParOf" srcId="{AC7AC75E-458C-4F36-BCE5-0B0C816DEE64}" destId="{FC21BA68-64EA-4B65-8FA3-71C6B46ABB49}" srcOrd="2" destOrd="0" presId="urn:microsoft.com/office/officeart/2018/2/layout/IconVerticalSolidList"/>
    <dgm:cxn modelId="{FEAB783F-488E-4082-85C9-E0FEC99349F2}" type="presParOf" srcId="{FC21BA68-64EA-4B65-8FA3-71C6B46ABB49}" destId="{8383DAE7-552F-4C70-AE49-D31727026FF7}" srcOrd="0" destOrd="0" presId="urn:microsoft.com/office/officeart/2018/2/layout/IconVerticalSolidList"/>
    <dgm:cxn modelId="{E1603953-05D3-4B28-9E3C-C90F25579093}" type="presParOf" srcId="{FC21BA68-64EA-4B65-8FA3-71C6B46ABB49}" destId="{DB22725F-54F8-45CE-8692-3F847FA762E0}" srcOrd="1" destOrd="0" presId="urn:microsoft.com/office/officeart/2018/2/layout/IconVerticalSolidList"/>
    <dgm:cxn modelId="{6C36847E-FF90-42E6-8497-8419FF3AF992}" type="presParOf" srcId="{FC21BA68-64EA-4B65-8FA3-71C6B46ABB49}" destId="{9E0935FC-168E-49B8-BC62-3CF999270B1D}" srcOrd="2" destOrd="0" presId="urn:microsoft.com/office/officeart/2018/2/layout/IconVerticalSolidList"/>
    <dgm:cxn modelId="{D70DCDA7-FE99-45BF-8E25-B97EF63D25D4}" type="presParOf" srcId="{FC21BA68-64EA-4B65-8FA3-71C6B46ABB49}" destId="{A5CB34DD-839B-4B1E-A167-78DBBC6E811B}" srcOrd="3" destOrd="0" presId="urn:microsoft.com/office/officeart/2018/2/layout/IconVerticalSolidList"/>
    <dgm:cxn modelId="{A9421F6F-A594-4A6D-AA2E-2DD8039393F2}" type="presParOf" srcId="{FC21BA68-64EA-4B65-8FA3-71C6B46ABB49}" destId="{01F9346D-9553-4ABB-B154-FE01C63674C7}" srcOrd="4" destOrd="0" presId="urn:microsoft.com/office/officeart/2018/2/layout/IconVerticalSolidList"/>
    <dgm:cxn modelId="{83C1A576-D8E9-4C14-B216-A2B732F7FB09}" type="presParOf" srcId="{AC7AC75E-458C-4F36-BCE5-0B0C816DEE64}" destId="{0BEA9C77-4B7B-4216-A2B2-17F948586CF5}" srcOrd="3" destOrd="0" presId="urn:microsoft.com/office/officeart/2018/2/layout/IconVerticalSolidList"/>
    <dgm:cxn modelId="{E5ED08A5-93EC-4975-9D3D-B0B3A702D75F}" type="presParOf" srcId="{AC7AC75E-458C-4F36-BCE5-0B0C816DEE64}" destId="{C24BAD38-BA40-4041-98B1-8BC338EDD402}" srcOrd="4" destOrd="0" presId="urn:microsoft.com/office/officeart/2018/2/layout/IconVerticalSolidList"/>
    <dgm:cxn modelId="{F9E3B08A-3579-449F-B4E3-74292F2B5FC0}" type="presParOf" srcId="{C24BAD38-BA40-4041-98B1-8BC338EDD402}" destId="{689E5647-DDD5-426C-A448-92BC7B7D1E11}" srcOrd="0" destOrd="0" presId="urn:microsoft.com/office/officeart/2018/2/layout/IconVerticalSolidList"/>
    <dgm:cxn modelId="{4CF7DCA6-A714-482C-AB07-E417A8F1C4BF}" type="presParOf" srcId="{C24BAD38-BA40-4041-98B1-8BC338EDD402}" destId="{58B795CF-E9A2-4199-AF47-CD2A096E69DE}" srcOrd="1" destOrd="0" presId="urn:microsoft.com/office/officeart/2018/2/layout/IconVerticalSolidList"/>
    <dgm:cxn modelId="{E74F1F84-2093-4AA1-90A2-2893327C2F29}" type="presParOf" srcId="{C24BAD38-BA40-4041-98B1-8BC338EDD402}" destId="{B9BFA778-60E7-412B-A55A-BFEF617B731D}" srcOrd="2" destOrd="0" presId="urn:microsoft.com/office/officeart/2018/2/layout/IconVerticalSolidList"/>
    <dgm:cxn modelId="{D49E3F2F-AB23-428E-B0C4-4414FEF763E9}" type="presParOf" srcId="{C24BAD38-BA40-4041-98B1-8BC338EDD402}" destId="{899CD1F5-BF8E-48F7-A746-5D2632C505AC}" srcOrd="3" destOrd="0" presId="urn:microsoft.com/office/officeart/2018/2/layout/IconVerticalSolidList"/>
    <dgm:cxn modelId="{DC91659E-AF65-4D69-AC04-F8F055E515E3}" type="presParOf" srcId="{AC7AC75E-458C-4F36-BCE5-0B0C816DEE64}" destId="{9676AF29-F01A-45FA-99B9-1F8F2EF68999}" srcOrd="5" destOrd="0" presId="urn:microsoft.com/office/officeart/2018/2/layout/IconVerticalSolidList"/>
    <dgm:cxn modelId="{AE635999-ADF7-4F97-9410-2479BC0E62AD}" type="presParOf" srcId="{AC7AC75E-458C-4F36-BCE5-0B0C816DEE64}" destId="{E608D323-0637-4C0C-B3C4-A55EA02DC386}" srcOrd="6" destOrd="0" presId="urn:microsoft.com/office/officeart/2018/2/layout/IconVerticalSolidList"/>
    <dgm:cxn modelId="{B2E77574-52D6-4FAF-ADD6-E32B4F2728B7}" type="presParOf" srcId="{E608D323-0637-4C0C-B3C4-A55EA02DC386}" destId="{1C35B4B0-77C6-468B-9037-66A1A7CBA0C3}" srcOrd="0" destOrd="0" presId="urn:microsoft.com/office/officeart/2018/2/layout/IconVerticalSolidList"/>
    <dgm:cxn modelId="{B756789D-04E0-4805-9DF9-7D77DCC91D33}" type="presParOf" srcId="{E608D323-0637-4C0C-B3C4-A55EA02DC386}" destId="{2B39D34A-5C15-4654-BDDE-2AFBE873EEF6}" srcOrd="1" destOrd="0" presId="urn:microsoft.com/office/officeart/2018/2/layout/IconVerticalSolidList"/>
    <dgm:cxn modelId="{2675D719-3FFF-4342-839E-6C0ABD411E59}" type="presParOf" srcId="{E608D323-0637-4C0C-B3C4-A55EA02DC386}" destId="{0BC64A4D-DE80-4337-9D22-F7137369F8F4}" srcOrd="2" destOrd="0" presId="urn:microsoft.com/office/officeart/2018/2/layout/IconVerticalSolidList"/>
    <dgm:cxn modelId="{48652907-6CCA-471D-A37C-8B72897461CE}" type="presParOf" srcId="{E608D323-0637-4C0C-B3C4-A55EA02DC386}" destId="{FFF7C4C9-777A-44C3-81BD-C32910E9653D}" srcOrd="3" destOrd="0" presId="urn:microsoft.com/office/officeart/2018/2/layout/IconVerticalSolidList"/>
    <dgm:cxn modelId="{3F762633-4CE1-4A23-BDA0-D3DDA29BC2E6}" type="presParOf" srcId="{AC7AC75E-458C-4F36-BCE5-0B0C816DEE64}" destId="{7465CD06-6CC1-47AD-9E9A-E7719D0CD220}" srcOrd="7" destOrd="0" presId="urn:microsoft.com/office/officeart/2018/2/layout/IconVerticalSolidList"/>
    <dgm:cxn modelId="{610EEEAF-3D50-407E-97D0-867C946384A0}" type="presParOf" srcId="{AC7AC75E-458C-4F36-BCE5-0B0C816DEE64}" destId="{7B60FEFC-568A-4220-BF55-5B33875ADF2F}" srcOrd="8" destOrd="0" presId="urn:microsoft.com/office/officeart/2018/2/layout/IconVerticalSolidList"/>
    <dgm:cxn modelId="{335C03B3-D2B7-4261-B792-6F3CAFEA3761}" type="presParOf" srcId="{7B60FEFC-568A-4220-BF55-5B33875ADF2F}" destId="{D6C2BE64-9182-44A2-B7BC-BA3B29635820}" srcOrd="0" destOrd="0" presId="urn:microsoft.com/office/officeart/2018/2/layout/IconVerticalSolidList"/>
    <dgm:cxn modelId="{9FE061E8-9DB9-40DC-AE4B-867463012DA4}" type="presParOf" srcId="{7B60FEFC-568A-4220-BF55-5B33875ADF2F}" destId="{D8376D1B-03D7-4D41-BA21-D867E2C589B6}" srcOrd="1" destOrd="0" presId="urn:microsoft.com/office/officeart/2018/2/layout/IconVerticalSolidList"/>
    <dgm:cxn modelId="{99A7ABDD-ACBD-4ACE-A024-F1D0F214D1D8}" type="presParOf" srcId="{7B60FEFC-568A-4220-BF55-5B33875ADF2F}" destId="{7A203366-8ECE-4B1E-8E1B-DE82B13A4B89}" srcOrd="2" destOrd="0" presId="urn:microsoft.com/office/officeart/2018/2/layout/IconVerticalSolidList"/>
    <dgm:cxn modelId="{A90B5F7C-2D8F-4840-9869-C7A03E58174B}" type="presParOf" srcId="{7B60FEFC-568A-4220-BF55-5B33875ADF2F}" destId="{6C819E9D-6204-4F0B-A5F4-39D0757F6633}" srcOrd="3" destOrd="0" presId="urn:microsoft.com/office/officeart/2018/2/layout/IconVerticalSolidList"/>
    <dgm:cxn modelId="{11DD5A6E-5AD6-474F-B9AE-5A9631272945}" type="presParOf" srcId="{AC7AC75E-458C-4F36-BCE5-0B0C816DEE64}" destId="{9BF87E00-6BB4-4607-8B24-A66138A87053}" srcOrd="9" destOrd="0" presId="urn:microsoft.com/office/officeart/2018/2/layout/IconVerticalSolidList"/>
    <dgm:cxn modelId="{A61B24CB-F5B1-49F0-99A4-F54ABC576981}" type="presParOf" srcId="{AC7AC75E-458C-4F36-BCE5-0B0C816DEE64}" destId="{97AB2893-E01D-4730-B379-72B173880713}" srcOrd="10" destOrd="0" presId="urn:microsoft.com/office/officeart/2018/2/layout/IconVerticalSolidList"/>
    <dgm:cxn modelId="{EFFD765B-45E9-41C0-9765-33005EBA63A5}" type="presParOf" srcId="{97AB2893-E01D-4730-B379-72B173880713}" destId="{47EBE6FD-7B66-497C-A4A2-700318C7E925}" srcOrd="0" destOrd="0" presId="urn:microsoft.com/office/officeart/2018/2/layout/IconVerticalSolidList"/>
    <dgm:cxn modelId="{B2D33198-C8A9-49CC-8628-FEE808536147}" type="presParOf" srcId="{97AB2893-E01D-4730-B379-72B173880713}" destId="{53F757FA-3D14-497D-9A4D-6294119A004D}" srcOrd="1" destOrd="0" presId="urn:microsoft.com/office/officeart/2018/2/layout/IconVerticalSolidList"/>
    <dgm:cxn modelId="{6BB26F28-DC52-46C2-AB1A-B0337E4FDE21}" type="presParOf" srcId="{97AB2893-E01D-4730-B379-72B173880713}" destId="{77B9F9BE-AC88-4799-9567-DE952B081E91}" srcOrd="2" destOrd="0" presId="urn:microsoft.com/office/officeart/2018/2/layout/IconVerticalSolidList"/>
    <dgm:cxn modelId="{29DF5309-2687-4598-90CC-E16727174DAE}" type="presParOf" srcId="{97AB2893-E01D-4730-B379-72B173880713}" destId="{DD9A44CB-01BE-4004-9CFD-E210A8E3B41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3C7170-843A-43F9-93C6-1A41C83CADE2}"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12D51642-7960-46C9-8284-C86CA3579F2A}">
      <dgm:prSet/>
      <dgm:spPr/>
      <dgm:t>
        <a:bodyPr/>
        <a:lstStyle/>
        <a:p>
          <a:r>
            <a:rPr lang="en-US" b="1" dirty="0"/>
            <a:t>Declining water supply versus increasing demand</a:t>
          </a:r>
        </a:p>
      </dgm:t>
    </dgm:pt>
    <dgm:pt modelId="{342D5162-AB62-4C47-8222-1BA9556EAF9B}" type="parTrans" cxnId="{302CA931-3EC7-4D55-BB27-9214F316C70B}">
      <dgm:prSet/>
      <dgm:spPr/>
      <dgm:t>
        <a:bodyPr/>
        <a:lstStyle/>
        <a:p>
          <a:endParaRPr lang="en-US"/>
        </a:p>
      </dgm:t>
    </dgm:pt>
    <dgm:pt modelId="{01FA1414-56AC-4F61-8D19-C584D4F94A94}" type="sibTrans" cxnId="{302CA931-3EC7-4D55-BB27-9214F316C70B}">
      <dgm:prSet/>
      <dgm:spPr/>
      <dgm:t>
        <a:bodyPr/>
        <a:lstStyle/>
        <a:p>
          <a:endParaRPr lang="en-US"/>
        </a:p>
      </dgm:t>
    </dgm:pt>
    <dgm:pt modelId="{88379675-720D-495B-8887-0EB512EBEB6B}">
      <dgm:prSet/>
      <dgm:spPr/>
      <dgm:t>
        <a:bodyPr/>
        <a:lstStyle/>
        <a:p>
          <a:r>
            <a:rPr lang="en-US" b="1" dirty="0"/>
            <a:t>Need for increased/better data collection</a:t>
          </a:r>
          <a:endParaRPr lang="en-US" dirty="0"/>
        </a:p>
      </dgm:t>
    </dgm:pt>
    <dgm:pt modelId="{7CB65C34-0840-4247-B522-E55B96BCE990}" type="parTrans" cxnId="{186C2382-E7F9-47A3-B23E-02878EE2D612}">
      <dgm:prSet/>
      <dgm:spPr/>
      <dgm:t>
        <a:bodyPr/>
        <a:lstStyle/>
        <a:p>
          <a:endParaRPr lang="en-US"/>
        </a:p>
      </dgm:t>
    </dgm:pt>
    <dgm:pt modelId="{74408846-8090-481B-B709-85F0E9796DFE}" type="sibTrans" cxnId="{186C2382-E7F9-47A3-B23E-02878EE2D612}">
      <dgm:prSet/>
      <dgm:spPr/>
      <dgm:t>
        <a:bodyPr/>
        <a:lstStyle/>
        <a:p>
          <a:endParaRPr lang="en-US"/>
        </a:p>
      </dgm:t>
    </dgm:pt>
    <dgm:pt modelId="{2BFFC875-E974-4033-AC16-BA4CB52A75A7}">
      <dgm:prSet/>
      <dgm:spPr/>
      <dgm:t>
        <a:bodyPr/>
        <a:lstStyle/>
        <a:p>
          <a:r>
            <a:rPr lang="en-US" b="1" dirty="0"/>
            <a:t>Basin-wide water resources planning</a:t>
          </a:r>
          <a:endParaRPr lang="en-US" dirty="0"/>
        </a:p>
      </dgm:t>
    </dgm:pt>
    <dgm:pt modelId="{25E381B6-7955-4DB5-9056-74296F916DC0}" type="parTrans" cxnId="{091644A6-6879-47CD-923F-E8BFDD6F462E}">
      <dgm:prSet/>
      <dgm:spPr/>
      <dgm:t>
        <a:bodyPr/>
        <a:lstStyle/>
        <a:p>
          <a:endParaRPr lang="en-US"/>
        </a:p>
      </dgm:t>
    </dgm:pt>
    <dgm:pt modelId="{3B0A6C5C-ADF8-4866-9021-0D859973DE7B}" type="sibTrans" cxnId="{091644A6-6879-47CD-923F-E8BFDD6F462E}">
      <dgm:prSet/>
      <dgm:spPr/>
      <dgm:t>
        <a:bodyPr/>
        <a:lstStyle/>
        <a:p>
          <a:endParaRPr lang="en-US"/>
        </a:p>
      </dgm:t>
    </dgm:pt>
    <dgm:pt modelId="{22060D80-4849-4195-B8CD-5103D542DC45}">
      <dgm:prSet/>
      <dgm:spPr/>
      <dgm:t>
        <a:bodyPr/>
        <a:lstStyle/>
        <a:p>
          <a:r>
            <a:rPr lang="en-US" b="1"/>
            <a:t>Aging infrastructure</a:t>
          </a:r>
        </a:p>
      </dgm:t>
    </dgm:pt>
    <dgm:pt modelId="{D9768F04-EC89-4290-AE04-017823544038}" type="parTrans" cxnId="{EE277260-3856-4068-9EA1-EF79550ACCE9}">
      <dgm:prSet/>
      <dgm:spPr/>
      <dgm:t>
        <a:bodyPr/>
        <a:lstStyle/>
        <a:p>
          <a:endParaRPr lang="en-US"/>
        </a:p>
      </dgm:t>
    </dgm:pt>
    <dgm:pt modelId="{A3D57B75-216F-4688-8A81-70CA54461D39}" type="sibTrans" cxnId="{EE277260-3856-4068-9EA1-EF79550ACCE9}">
      <dgm:prSet/>
      <dgm:spPr/>
      <dgm:t>
        <a:bodyPr/>
        <a:lstStyle/>
        <a:p>
          <a:endParaRPr lang="en-US"/>
        </a:p>
      </dgm:t>
    </dgm:pt>
    <dgm:pt modelId="{6045210D-73F2-4E82-96E9-7695722CCCA6}">
      <dgm:prSet/>
      <dgm:spPr/>
      <dgm:t>
        <a:bodyPr/>
        <a:lstStyle/>
        <a:p>
          <a:r>
            <a:rPr lang="en-US" b="1" dirty="0"/>
            <a:t>Use &amp; protection of existing water rights</a:t>
          </a:r>
          <a:endParaRPr lang="en-US" dirty="0"/>
        </a:p>
      </dgm:t>
    </dgm:pt>
    <dgm:pt modelId="{538803F1-3AA9-485B-9CE8-008AC8DCF35C}" type="parTrans" cxnId="{8EC3AFD8-AAC6-4A89-AF23-72595E2FCEE4}">
      <dgm:prSet/>
      <dgm:spPr/>
      <dgm:t>
        <a:bodyPr/>
        <a:lstStyle/>
        <a:p>
          <a:endParaRPr lang="en-US"/>
        </a:p>
      </dgm:t>
    </dgm:pt>
    <dgm:pt modelId="{DF354160-3C66-46D2-9A54-D76F5F5F7930}" type="sibTrans" cxnId="{8EC3AFD8-AAC6-4A89-AF23-72595E2FCEE4}">
      <dgm:prSet/>
      <dgm:spPr/>
      <dgm:t>
        <a:bodyPr/>
        <a:lstStyle/>
        <a:p>
          <a:endParaRPr lang="en-US"/>
        </a:p>
      </dgm:t>
    </dgm:pt>
    <dgm:pt modelId="{C207A8E4-CAAA-4E5C-829C-29C9E2F5E8AB}">
      <dgm:prSet/>
      <dgm:spPr/>
      <dgm:t>
        <a:bodyPr/>
        <a:lstStyle/>
        <a:p>
          <a:r>
            <a:rPr lang="en-US" b="1" dirty="0"/>
            <a:t>Colorado River issues</a:t>
          </a:r>
        </a:p>
      </dgm:t>
    </dgm:pt>
    <dgm:pt modelId="{6C3A4B31-08DB-458B-9898-936CC52DD69C}" type="parTrans" cxnId="{F3355B6E-946D-4B07-A8CD-7ABA548547C7}">
      <dgm:prSet/>
      <dgm:spPr/>
      <dgm:t>
        <a:bodyPr/>
        <a:lstStyle/>
        <a:p>
          <a:endParaRPr lang="en-US"/>
        </a:p>
      </dgm:t>
    </dgm:pt>
    <dgm:pt modelId="{117E2BCF-87F4-4653-9360-59F3096285C1}" type="sibTrans" cxnId="{F3355B6E-946D-4B07-A8CD-7ABA548547C7}">
      <dgm:prSet/>
      <dgm:spPr/>
      <dgm:t>
        <a:bodyPr/>
        <a:lstStyle/>
        <a:p>
          <a:endParaRPr lang="en-US"/>
        </a:p>
      </dgm:t>
    </dgm:pt>
    <dgm:pt modelId="{17DF7683-9C12-4AAA-915B-0C1BB62D8639}" type="pres">
      <dgm:prSet presAssocID="{413C7170-843A-43F9-93C6-1A41C83CADE2}" presName="linear" presStyleCnt="0">
        <dgm:presLayoutVars>
          <dgm:animLvl val="lvl"/>
          <dgm:resizeHandles val="exact"/>
        </dgm:presLayoutVars>
      </dgm:prSet>
      <dgm:spPr/>
    </dgm:pt>
    <dgm:pt modelId="{F6DA74F8-2F76-4884-AA89-4288422776F5}" type="pres">
      <dgm:prSet presAssocID="{12D51642-7960-46C9-8284-C86CA3579F2A}" presName="parentText" presStyleLbl="node1" presStyleIdx="0" presStyleCnt="5">
        <dgm:presLayoutVars>
          <dgm:chMax val="0"/>
          <dgm:bulletEnabled val="1"/>
        </dgm:presLayoutVars>
      </dgm:prSet>
      <dgm:spPr/>
    </dgm:pt>
    <dgm:pt modelId="{20804CC4-5494-4768-8A68-4462BA06113C}" type="pres">
      <dgm:prSet presAssocID="{12D51642-7960-46C9-8284-C86CA3579F2A}" presName="childText" presStyleLbl="revTx" presStyleIdx="0" presStyleCnt="1">
        <dgm:presLayoutVars>
          <dgm:bulletEnabled val="1"/>
        </dgm:presLayoutVars>
      </dgm:prSet>
      <dgm:spPr/>
    </dgm:pt>
    <dgm:pt modelId="{8742286D-39D0-438D-85B7-5EA8439C307C}" type="pres">
      <dgm:prSet presAssocID="{2BFFC875-E974-4033-AC16-BA4CB52A75A7}" presName="parentText" presStyleLbl="node1" presStyleIdx="1" presStyleCnt="5">
        <dgm:presLayoutVars>
          <dgm:chMax val="0"/>
          <dgm:bulletEnabled val="1"/>
        </dgm:presLayoutVars>
      </dgm:prSet>
      <dgm:spPr/>
    </dgm:pt>
    <dgm:pt modelId="{4793E9DE-1279-4F2E-B1F7-80C52B8504D3}" type="pres">
      <dgm:prSet presAssocID="{3B0A6C5C-ADF8-4866-9021-0D859973DE7B}" presName="spacer" presStyleCnt="0"/>
      <dgm:spPr/>
    </dgm:pt>
    <dgm:pt modelId="{BD9042A1-B2F0-4470-80FD-20D183F6DBA8}" type="pres">
      <dgm:prSet presAssocID="{22060D80-4849-4195-B8CD-5103D542DC45}" presName="parentText" presStyleLbl="node1" presStyleIdx="2" presStyleCnt="5">
        <dgm:presLayoutVars>
          <dgm:chMax val="0"/>
          <dgm:bulletEnabled val="1"/>
        </dgm:presLayoutVars>
      </dgm:prSet>
      <dgm:spPr/>
    </dgm:pt>
    <dgm:pt modelId="{DFFF009A-4997-4E93-A225-FDDB513CC97C}" type="pres">
      <dgm:prSet presAssocID="{A3D57B75-216F-4688-8A81-70CA54461D39}" presName="spacer" presStyleCnt="0"/>
      <dgm:spPr/>
    </dgm:pt>
    <dgm:pt modelId="{DE941CC1-07D0-4A4B-A3BE-CCBB72258647}" type="pres">
      <dgm:prSet presAssocID="{6045210D-73F2-4E82-96E9-7695722CCCA6}" presName="parentText" presStyleLbl="node1" presStyleIdx="3" presStyleCnt="5">
        <dgm:presLayoutVars>
          <dgm:chMax val="0"/>
          <dgm:bulletEnabled val="1"/>
        </dgm:presLayoutVars>
      </dgm:prSet>
      <dgm:spPr/>
    </dgm:pt>
    <dgm:pt modelId="{06B8E33F-7622-43C9-B5D7-7F085A7AB82F}" type="pres">
      <dgm:prSet presAssocID="{DF354160-3C66-46D2-9A54-D76F5F5F7930}" presName="spacer" presStyleCnt="0"/>
      <dgm:spPr/>
    </dgm:pt>
    <dgm:pt modelId="{55B3D5E2-49B3-4620-B87D-8E3219CF120F}" type="pres">
      <dgm:prSet presAssocID="{C207A8E4-CAAA-4E5C-829C-29C9E2F5E8AB}" presName="parentText" presStyleLbl="node1" presStyleIdx="4" presStyleCnt="5">
        <dgm:presLayoutVars>
          <dgm:chMax val="0"/>
          <dgm:bulletEnabled val="1"/>
        </dgm:presLayoutVars>
      </dgm:prSet>
      <dgm:spPr/>
    </dgm:pt>
  </dgm:ptLst>
  <dgm:cxnLst>
    <dgm:cxn modelId="{889C171B-2975-4671-BCCD-37392DCB2AE8}" type="presOf" srcId="{6045210D-73F2-4E82-96E9-7695722CCCA6}" destId="{DE941CC1-07D0-4A4B-A3BE-CCBB72258647}" srcOrd="0" destOrd="0" presId="urn:microsoft.com/office/officeart/2005/8/layout/vList2"/>
    <dgm:cxn modelId="{30DB3F23-A469-48F8-AF2E-0DFE6ECE1C7E}" type="presOf" srcId="{12D51642-7960-46C9-8284-C86CA3579F2A}" destId="{F6DA74F8-2F76-4884-AA89-4288422776F5}" srcOrd="0" destOrd="0" presId="urn:microsoft.com/office/officeart/2005/8/layout/vList2"/>
    <dgm:cxn modelId="{302CA931-3EC7-4D55-BB27-9214F316C70B}" srcId="{413C7170-843A-43F9-93C6-1A41C83CADE2}" destId="{12D51642-7960-46C9-8284-C86CA3579F2A}" srcOrd="0" destOrd="0" parTransId="{342D5162-AB62-4C47-8222-1BA9556EAF9B}" sibTransId="{01FA1414-56AC-4F61-8D19-C584D4F94A94}"/>
    <dgm:cxn modelId="{EE277260-3856-4068-9EA1-EF79550ACCE9}" srcId="{413C7170-843A-43F9-93C6-1A41C83CADE2}" destId="{22060D80-4849-4195-B8CD-5103D542DC45}" srcOrd="2" destOrd="0" parTransId="{D9768F04-EC89-4290-AE04-017823544038}" sibTransId="{A3D57B75-216F-4688-8A81-70CA54461D39}"/>
    <dgm:cxn modelId="{E7789148-FE6C-49D8-9726-2B1840B977A4}" type="presOf" srcId="{2BFFC875-E974-4033-AC16-BA4CB52A75A7}" destId="{8742286D-39D0-438D-85B7-5EA8439C307C}" srcOrd="0" destOrd="0" presId="urn:microsoft.com/office/officeart/2005/8/layout/vList2"/>
    <dgm:cxn modelId="{74A5F769-69D0-4EF3-A8CA-F7A85C8C8D8C}" type="presOf" srcId="{C207A8E4-CAAA-4E5C-829C-29C9E2F5E8AB}" destId="{55B3D5E2-49B3-4620-B87D-8E3219CF120F}" srcOrd="0" destOrd="0" presId="urn:microsoft.com/office/officeart/2005/8/layout/vList2"/>
    <dgm:cxn modelId="{F3355B6E-946D-4B07-A8CD-7ABA548547C7}" srcId="{413C7170-843A-43F9-93C6-1A41C83CADE2}" destId="{C207A8E4-CAAA-4E5C-829C-29C9E2F5E8AB}" srcOrd="4" destOrd="0" parTransId="{6C3A4B31-08DB-458B-9898-936CC52DD69C}" sibTransId="{117E2BCF-87F4-4653-9360-59F3096285C1}"/>
    <dgm:cxn modelId="{EE555852-8BF5-4458-B854-11EC1D5E0D70}" type="presOf" srcId="{22060D80-4849-4195-B8CD-5103D542DC45}" destId="{BD9042A1-B2F0-4470-80FD-20D183F6DBA8}" srcOrd="0" destOrd="0" presId="urn:microsoft.com/office/officeart/2005/8/layout/vList2"/>
    <dgm:cxn modelId="{186C2382-E7F9-47A3-B23E-02878EE2D612}" srcId="{12D51642-7960-46C9-8284-C86CA3579F2A}" destId="{88379675-720D-495B-8887-0EB512EBEB6B}" srcOrd="0" destOrd="0" parTransId="{7CB65C34-0840-4247-B522-E55B96BCE990}" sibTransId="{74408846-8090-481B-B709-85F0E9796DFE}"/>
    <dgm:cxn modelId="{091644A6-6879-47CD-923F-E8BFDD6F462E}" srcId="{413C7170-843A-43F9-93C6-1A41C83CADE2}" destId="{2BFFC875-E974-4033-AC16-BA4CB52A75A7}" srcOrd="1" destOrd="0" parTransId="{25E381B6-7955-4DB5-9056-74296F916DC0}" sibTransId="{3B0A6C5C-ADF8-4866-9021-0D859973DE7B}"/>
    <dgm:cxn modelId="{C8E8E2B0-0B69-4E87-A663-118DD76DC27B}" type="presOf" srcId="{413C7170-843A-43F9-93C6-1A41C83CADE2}" destId="{17DF7683-9C12-4AAA-915B-0C1BB62D8639}" srcOrd="0" destOrd="0" presId="urn:microsoft.com/office/officeart/2005/8/layout/vList2"/>
    <dgm:cxn modelId="{D572ABBB-E794-430B-BE9A-16D0D32DE34E}" type="presOf" srcId="{88379675-720D-495B-8887-0EB512EBEB6B}" destId="{20804CC4-5494-4768-8A68-4462BA06113C}" srcOrd="0" destOrd="0" presId="urn:microsoft.com/office/officeart/2005/8/layout/vList2"/>
    <dgm:cxn modelId="{8EC3AFD8-AAC6-4A89-AF23-72595E2FCEE4}" srcId="{413C7170-843A-43F9-93C6-1A41C83CADE2}" destId="{6045210D-73F2-4E82-96E9-7695722CCCA6}" srcOrd="3" destOrd="0" parTransId="{538803F1-3AA9-485B-9CE8-008AC8DCF35C}" sibTransId="{DF354160-3C66-46D2-9A54-D76F5F5F7930}"/>
    <dgm:cxn modelId="{2CD3BF7C-437A-47B4-8A45-8AC63E213E16}" type="presParOf" srcId="{17DF7683-9C12-4AAA-915B-0C1BB62D8639}" destId="{F6DA74F8-2F76-4884-AA89-4288422776F5}" srcOrd="0" destOrd="0" presId="urn:microsoft.com/office/officeart/2005/8/layout/vList2"/>
    <dgm:cxn modelId="{8E93088C-1494-41D1-93FD-5F3571911118}" type="presParOf" srcId="{17DF7683-9C12-4AAA-915B-0C1BB62D8639}" destId="{20804CC4-5494-4768-8A68-4462BA06113C}" srcOrd="1" destOrd="0" presId="urn:microsoft.com/office/officeart/2005/8/layout/vList2"/>
    <dgm:cxn modelId="{8BF2A1DA-067C-402B-96A1-F94DBA2A1C1F}" type="presParOf" srcId="{17DF7683-9C12-4AAA-915B-0C1BB62D8639}" destId="{8742286D-39D0-438D-85B7-5EA8439C307C}" srcOrd="2" destOrd="0" presId="urn:microsoft.com/office/officeart/2005/8/layout/vList2"/>
    <dgm:cxn modelId="{23C031C1-BB1D-43AC-B2D6-922E8CB6C18B}" type="presParOf" srcId="{17DF7683-9C12-4AAA-915B-0C1BB62D8639}" destId="{4793E9DE-1279-4F2E-B1F7-80C52B8504D3}" srcOrd="3" destOrd="0" presId="urn:microsoft.com/office/officeart/2005/8/layout/vList2"/>
    <dgm:cxn modelId="{FB2BFD44-436E-4E7C-A5D5-55971FE61028}" type="presParOf" srcId="{17DF7683-9C12-4AAA-915B-0C1BB62D8639}" destId="{BD9042A1-B2F0-4470-80FD-20D183F6DBA8}" srcOrd="4" destOrd="0" presId="urn:microsoft.com/office/officeart/2005/8/layout/vList2"/>
    <dgm:cxn modelId="{3B17A9B4-BE5B-4F23-AC5F-2C3E43ABCEFF}" type="presParOf" srcId="{17DF7683-9C12-4AAA-915B-0C1BB62D8639}" destId="{DFFF009A-4997-4E93-A225-FDDB513CC97C}" srcOrd="5" destOrd="0" presId="urn:microsoft.com/office/officeart/2005/8/layout/vList2"/>
    <dgm:cxn modelId="{1529665F-6C95-45A8-93DB-14228A337462}" type="presParOf" srcId="{17DF7683-9C12-4AAA-915B-0C1BB62D8639}" destId="{DE941CC1-07D0-4A4B-A3BE-CCBB72258647}" srcOrd="6" destOrd="0" presId="urn:microsoft.com/office/officeart/2005/8/layout/vList2"/>
    <dgm:cxn modelId="{7401A95A-1B15-41EB-90CB-C486122C8692}" type="presParOf" srcId="{17DF7683-9C12-4AAA-915B-0C1BB62D8639}" destId="{06B8E33F-7622-43C9-B5D7-7F085A7AB82F}" srcOrd="7" destOrd="0" presId="urn:microsoft.com/office/officeart/2005/8/layout/vList2"/>
    <dgm:cxn modelId="{C8D84B54-8E69-491C-9B95-9E53ADFD182C}" type="presParOf" srcId="{17DF7683-9C12-4AAA-915B-0C1BB62D8639}" destId="{55B3D5E2-49B3-4620-B87D-8E3219CF120F}"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24BFA6-832B-4F35-9F81-D6E2D44B9F5A}" type="doc">
      <dgm:prSet loTypeId="urn:microsoft.com/office/officeart/2018/5/layout/IconCircleLabelList" loCatId="icon" qsTypeId="urn:microsoft.com/office/officeart/2005/8/quickstyle/3d1" qsCatId="3D" csTypeId="urn:microsoft.com/office/officeart/2018/5/colors/Iconchunking_neutralicon_colorful1" csCatId="colorful" phldr="1"/>
      <dgm:spPr/>
      <dgm:t>
        <a:bodyPr/>
        <a:lstStyle/>
        <a:p>
          <a:endParaRPr lang="en-US"/>
        </a:p>
      </dgm:t>
    </dgm:pt>
    <dgm:pt modelId="{5778CD53-AE88-4C9B-B1BD-A76869C84BC4}">
      <dgm:prSet/>
      <dgm:spPr/>
      <dgm:t>
        <a:bodyPr/>
        <a:lstStyle/>
        <a:p>
          <a:pPr>
            <a:lnSpc>
              <a:spcPct val="100000"/>
            </a:lnSpc>
            <a:defRPr cap="all"/>
          </a:pPr>
          <a:r>
            <a:rPr lang="en-US" dirty="0"/>
            <a:t>Water supply &amp; watershed restoration or enhancement projects</a:t>
          </a:r>
        </a:p>
      </dgm:t>
    </dgm:pt>
    <dgm:pt modelId="{ADDE260B-0839-4CF0-A59C-B19D9983F2C5}" type="parTrans" cxnId="{3C655D2D-881A-4682-BDDD-06A9532C8F82}">
      <dgm:prSet/>
      <dgm:spPr/>
      <dgm:t>
        <a:bodyPr/>
        <a:lstStyle/>
        <a:p>
          <a:endParaRPr lang="en-US"/>
        </a:p>
      </dgm:t>
    </dgm:pt>
    <dgm:pt modelId="{22FD2AF0-93CC-44BC-9155-FA7FADCC5371}" type="sibTrans" cxnId="{3C655D2D-881A-4682-BDDD-06A9532C8F82}">
      <dgm:prSet/>
      <dgm:spPr/>
      <dgm:t>
        <a:bodyPr/>
        <a:lstStyle/>
        <a:p>
          <a:endParaRPr lang="en-US"/>
        </a:p>
      </dgm:t>
    </dgm:pt>
    <dgm:pt modelId="{BAAA0176-7AFB-46A1-A8B8-3C7B5E578A63}">
      <dgm:prSet/>
      <dgm:spPr/>
      <dgm:t>
        <a:bodyPr/>
        <a:lstStyle/>
        <a:p>
          <a:pPr>
            <a:lnSpc>
              <a:spcPct val="100000"/>
            </a:lnSpc>
            <a:defRPr cap="all"/>
          </a:pPr>
          <a:r>
            <a:rPr lang="en-US" dirty="0"/>
            <a:t>Studies, PLANNING, and facilitating stakeholder PROCESSES</a:t>
          </a:r>
        </a:p>
      </dgm:t>
    </dgm:pt>
    <dgm:pt modelId="{8C8BED64-711D-42EE-BE9D-7D00B716A1BF}" type="parTrans" cxnId="{8CE4EB6D-DA1A-4A1F-9B42-17ED5957802A}">
      <dgm:prSet/>
      <dgm:spPr/>
      <dgm:t>
        <a:bodyPr/>
        <a:lstStyle/>
        <a:p>
          <a:endParaRPr lang="en-US"/>
        </a:p>
      </dgm:t>
    </dgm:pt>
    <dgm:pt modelId="{B6CFC2CA-0AAA-4866-87FD-A36F7DB02D70}" type="sibTrans" cxnId="{8CE4EB6D-DA1A-4A1F-9B42-17ED5957802A}">
      <dgm:prSet/>
      <dgm:spPr/>
      <dgm:t>
        <a:bodyPr/>
        <a:lstStyle/>
        <a:p>
          <a:endParaRPr lang="en-US"/>
        </a:p>
      </dgm:t>
    </dgm:pt>
    <dgm:pt modelId="{A838A872-F796-4DA2-B4E5-446DF6B931B4}">
      <dgm:prSet/>
      <dgm:spPr/>
      <dgm:t>
        <a:bodyPr/>
        <a:lstStyle/>
        <a:p>
          <a:pPr>
            <a:lnSpc>
              <a:spcPct val="100000"/>
            </a:lnSpc>
            <a:defRPr cap="all"/>
          </a:pPr>
          <a:r>
            <a:rPr lang="en-US" dirty="0"/>
            <a:t>Educational PROGRAMS &amp; MATERIALS</a:t>
          </a:r>
        </a:p>
      </dgm:t>
    </dgm:pt>
    <dgm:pt modelId="{B59D5808-A8BE-4884-AF43-E09ECF953F32}" type="parTrans" cxnId="{54BCAB30-37AF-411B-9EB4-80C8037A23DA}">
      <dgm:prSet/>
      <dgm:spPr/>
      <dgm:t>
        <a:bodyPr/>
        <a:lstStyle/>
        <a:p>
          <a:endParaRPr lang="en-US"/>
        </a:p>
      </dgm:t>
    </dgm:pt>
    <dgm:pt modelId="{0D4A4F58-4318-424C-B53E-AF0D8EDE4337}" type="sibTrans" cxnId="{54BCAB30-37AF-411B-9EB4-80C8037A23DA}">
      <dgm:prSet/>
      <dgm:spPr/>
      <dgm:t>
        <a:bodyPr/>
        <a:lstStyle/>
        <a:p>
          <a:endParaRPr lang="en-US"/>
        </a:p>
      </dgm:t>
    </dgm:pt>
    <dgm:pt modelId="{C81536EA-9F5E-4241-9011-9F3E1B9586C1}">
      <dgm:prSet/>
      <dgm:spPr/>
      <dgm:t>
        <a:bodyPr/>
        <a:lstStyle/>
        <a:p>
          <a:pPr>
            <a:lnSpc>
              <a:spcPct val="100000"/>
            </a:lnSpc>
            <a:defRPr cap="all"/>
          </a:pPr>
          <a:r>
            <a:rPr lang="en-US" dirty="0"/>
            <a:t>Emergencies DUE TO catastrophic AND unforeseen events</a:t>
          </a:r>
        </a:p>
      </dgm:t>
    </dgm:pt>
    <dgm:pt modelId="{AD55A7E6-F1A7-4850-8430-6FB0981B89C2}" type="parTrans" cxnId="{C3C583F1-51FD-499B-A4A5-81D787726EAA}">
      <dgm:prSet/>
      <dgm:spPr/>
      <dgm:t>
        <a:bodyPr/>
        <a:lstStyle/>
        <a:p>
          <a:endParaRPr lang="en-US"/>
        </a:p>
      </dgm:t>
    </dgm:pt>
    <dgm:pt modelId="{B9723D3E-5097-4CE9-AF9A-004DE26D582B}" type="sibTrans" cxnId="{C3C583F1-51FD-499B-A4A5-81D787726EAA}">
      <dgm:prSet/>
      <dgm:spPr/>
      <dgm:t>
        <a:bodyPr/>
        <a:lstStyle/>
        <a:p>
          <a:endParaRPr lang="en-US"/>
        </a:p>
      </dgm:t>
    </dgm:pt>
    <dgm:pt modelId="{0028A4E7-E344-4252-9F7A-AD2FF81433E6}" type="pres">
      <dgm:prSet presAssocID="{5524BFA6-832B-4F35-9F81-D6E2D44B9F5A}" presName="root" presStyleCnt="0">
        <dgm:presLayoutVars>
          <dgm:dir/>
          <dgm:resizeHandles val="exact"/>
        </dgm:presLayoutVars>
      </dgm:prSet>
      <dgm:spPr/>
    </dgm:pt>
    <dgm:pt modelId="{C19F8E6E-B608-46B0-B234-8D3712202E04}" type="pres">
      <dgm:prSet presAssocID="{5778CD53-AE88-4C9B-B1BD-A76869C84BC4}" presName="compNode" presStyleCnt="0"/>
      <dgm:spPr/>
    </dgm:pt>
    <dgm:pt modelId="{6E6AB10F-89D1-42DB-9168-948978704F5F}" type="pres">
      <dgm:prSet presAssocID="{5778CD53-AE88-4C9B-B1BD-A76869C84BC4}" presName="iconBgRect" presStyleLbl="bgShp" presStyleIdx="0" presStyleCnt="4"/>
      <dgm:spPr/>
    </dgm:pt>
    <dgm:pt modelId="{159BD2A7-FFF9-419D-A421-43F2D76C31C6}" type="pres">
      <dgm:prSet presAssocID="{5778CD53-AE88-4C9B-B1BD-A76869C84BC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ulldozer"/>
        </a:ext>
      </dgm:extLst>
    </dgm:pt>
    <dgm:pt modelId="{7EE78516-E2D1-4512-A754-0DC8C3286646}" type="pres">
      <dgm:prSet presAssocID="{5778CD53-AE88-4C9B-B1BD-A76869C84BC4}" presName="spaceRect" presStyleCnt="0"/>
      <dgm:spPr/>
    </dgm:pt>
    <dgm:pt modelId="{642E036D-EB1C-40B0-B196-0C067B103450}" type="pres">
      <dgm:prSet presAssocID="{5778CD53-AE88-4C9B-B1BD-A76869C84BC4}" presName="textRect" presStyleLbl="revTx" presStyleIdx="0" presStyleCnt="4">
        <dgm:presLayoutVars>
          <dgm:chMax val="1"/>
          <dgm:chPref val="1"/>
        </dgm:presLayoutVars>
      </dgm:prSet>
      <dgm:spPr/>
    </dgm:pt>
    <dgm:pt modelId="{91FAC619-D65A-4E88-931A-6C842CF2BE4C}" type="pres">
      <dgm:prSet presAssocID="{22FD2AF0-93CC-44BC-9155-FA7FADCC5371}" presName="sibTrans" presStyleCnt="0"/>
      <dgm:spPr/>
    </dgm:pt>
    <dgm:pt modelId="{5359B17E-BA03-4C23-88FD-EFC2D5EE0397}" type="pres">
      <dgm:prSet presAssocID="{BAAA0176-7AFB-46A1-A8B8-3C7B5E578A63}" presName="compNode" presStyleCnt="0"/>
      <dgm:spPr/>
    </dgm:pt>
    <dgm:pt modelId="{FA94CF92-5240-4879-811D-48DA23C4D9B3}" type="pres">
      <dgm:prSet presAssocID="{BAAA0176-7AFB-46A1-A8B8-3C7B5E578A63}" presName="iconBgRect" presStyleLbl="bgShp" presStyleIdx="1" presStyleCnt="4"/>
      <dgm:spPr/>
    </dgm:pt>
    <dgm:pt modelId="{5EB0D91C-D37B-46D7-8568-5088ECE8198C}" type="pres">
      <dgm:prSet presAssocID="{BAAA0176-7AFB-46A1-A8B8-3C7B5E578A6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ers"/>
        </a:ext>
      </dgm:extLst>
    </dgm:pt>
    <dgm:pt modelId="{78EF277E-97AD-4731-AE37-92AEBE8B2F66}" type="pres">
      <dgm:prSet presAssocID="{BAAA0176-7AFB-46A1-A8B8-3C7B5E578A63}" presName="spaceRect" presStyleCnt="0"/>
      <dgm:spPr/>
    </dgm:pt>
    <dgm:pt modelId="{39B7FF24-DF82-4710-BFF0-B3827F412FB2}" type="pres">
      <dgm:prSet presAssocID="{BAAA0176-7AFB-46A1-A8B8-3C7B5E578A63}" presName="textRect" presStyleLbl="revTx" presStyleIdx="1" presStyleCnt="4">
        <dgm:presLayoutVars>
          <dgm:chMax val="1"/>
          <dgm:chPref val="1"/>
        </dgm:presLayoutVars>
      </dgm:prSet>
      <dgm:spPr/>
    </dgm:pt>
    <dgm:pt modelId="{13F3266D-568D-4021-974D-2927A3AAE3C9}" type="pres">
      <dgm:prSet presAssocID="{B6CFC2CA-0AAA-4866-87FD-A36F7DB02D70}" presName="sibTrans" presStyleCnt="0"/>
      <dgm:spPr/>
    </dgm:pt>
    <dgm:pt modelId="{880D4331-6C3C-448B-A36C-7BF75D190526}" type="pres">
      <dgm:prSet presAssocID="{A838A872-F796-4DA2-B4E5-446DF6B931B4}" presName="compNode" presStyleCnt="0"/>
      <dgm:spPr/>
    </dgm:pt>
    <dgm:pt modelId="{7BB35DE6-D132-4E49-91F3-E90A41D5AE16}" type="pres">
      <dgm:prSet presAssocID="{A838A872-F796-4DA2-B4E5-446DF6B931B4}" presName="iconBgRect" presStyleLbl="bgShp" presStyleIdx="2" presStyleCnt="4"/>
      <dgm:spPr/>
    </dgm:pt>
    <dgm:pt modelId="{9B19C461-9635-4761-A9C2-1AD83282B90A}" type="pres">
      <dgm:prSet presAssocID="{A838A872-F796-4DA2-B4E5-446DF6B931B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lassroom"/>
        </a:ext>
      </dgm:extLst>
    </dgm:pt>
    <dgm:pt modelId="{05C4035B-8B62-4345-A8A9-2511F6691D48}" type="pres">
      <dgm:prSet presAssocID="{A838A872-F796-4DA2-B4E5-446DF6B931B4}" presName="spaceRect" presStyleCnt="0"/>
      <dgm:spPr/>
    </dgm:pt>
    <dgm:pt modelId="{2764C9BF-FA12-435A-A76A-A493590A1B72}" type="pres">
      <dgm:prSet presAssocID="{A838A872-F796-4DA2-B4E5-446DF6B931B4}" presName="textRect" presStyleLbl="revTx" presStyleIdx="2" presStyleCnt="4">
        <dgm:presLayoutVars>
          <dgm:chMax val="1"/>
          <dgm:chPref val="1"/>
        </dgm:presLayoutVars>
      </dgm:prSet>
      <dgm:spPr/>
    </dgm:pt>
    <dgm:pt modelId="{9FACBA1F-23E3-42DA-AA4C-3D00BA85A185}" type="pres">
      <dgm:prSet presAssocID="{0D4A4F58-4318-424C-B53E-AF0D8EDE4337}" presName="sibTrans" presStyleCnt="0"/>
      <dgm:spPr/>
    </dgm:pt>
    <dgm:pt modelId="{C1B2592B-91C3-4A5F-8020-13F461ED7835}" type="pres">
      <dgm:prSet presAssocID="{C81536EA-9F5E-4241-9011-9F3E1B9586C1}" presName="compNode" presStyleCnt="0"/>
      <dgm:spPr/>
    </dgm:pt>
    <dgm:pt modelId="{AB93103A-076E-4AAC-B010-8A0AE8CA4909}" type="pres">
      <dgm:prSet presAssocID="{C81536EA-9F5E-4241-9011-9F3E1B9586C1}" presName="iconBgRect" presStyleLbl="bgShp" presStyleIdx="3" presStyleCnt="4"/>
      <dgm:spPr/>
    </dgm:pt>
    <dgm:pt modelId="{E5DC1C55-3008-4E83-84D7-0795DAE2422F}" type="pres">
      <dgm:prSet presAssocID="{C81536EA-9F5E-4241-9011-9F3E1B9586C1}" presName="iconRect" presStyleLbl="node1" presStyleIdx="3" presStyleCnt="4" custLinFactNeighborX="-126" custLinFactNeighborY="-166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Firefighter"/>
        </a:ext>
      </dgm:extLst>
    </dgm:pt>
    <dgm:pt modelId="{02D0C257-8E0C-4AC1-A3BB-36760F2E8451}" type="pres">
      <dgm:prSet presAssocID="{C81536EA-9F5E-4241-9011-9F3E1B9586C1}" presName="spaceRect" presStyleCnt="0"/>
      <dgm:spPr/>
    </dgm:pt>
    <dgm:pt modelId="{10C0BCA4-B5E9-4991-B691-100F63A91FE1}" type="pres">
      <dgm:prSet presAssocID="{C81536EA-9F5E-4241-9011-9F3E1B9586C1}" presName="textRect" presStyleLbl="revTx" presStyleIdx="3" presStyleCnt="4">
        <dgm:presLayoutVars>
          <dgm:chMax val="1"/>
          <dgm:chPref val="1"/>
        </dgm:presLayoutVars>
      </dgm:prSet>
      <dgm:spPr/>
    </dgm:pt>
  </dgm:ptLst>
  <dgm:cxnLst>
    <dgm:cxn modelId="{92E6E024-B371-4DFB-BD40-25A2FB9AB201}" type="presOf" srcId="{5778CD53-AE88-4C9B-B1BD-A76869C84BC4}" destId="{642E036D-EB1C-40B0-B196-0C067B103450}" srcOrd="0" destOrd="0" presId="urn:microsoft.com/office/officeart/2018/5/layout/IconCircleLabelList"/>
    <dgm:cxn modelId="{3C655D2D-881A-4682-BDDD-06A9532C8F82}" srcId="{5524BFA6-832B-4F35-9F81-D6E2D44B9F5A}" destId="{5778CD53-AE88-4C9B-B1BD-A76869C84BC4}" srcOrd="0" destOrd="0" parTransId="{ADDE260B-0839-4CF0-A59C-B19D9983F2C5}" sibTransId="{22FD2AF0-93CC-44BC-9155-FA7FADCC5371}"/>
    <dgm:cxn modelId="{54BCAB30-37AF-411B-9EB4-80C8037A23DA}" srcId="{5524BFA6-832B-4F35-9F81-D6E2D44B9F5A}" destId="{A838A872-F796-4DA2-B4E5-446DF6B931B4}" srcOrd="2" destOrd="0" parTransId="{B59D5808-A8BE-4884-AF43-E09ECF953F32}" sibTransId="{0D4A4F58-4318-424C-B53E-AF0D8EDE4337}"/>
    <dgm:cxn modelId="{7CE2EC30-A0B1-46E1-AB63-6038221BD938}" type="presOf" srcId="{A838A872-F796-4DA2-B4E5-446DF6B931B4}" destId="{2764C9BF-FA12-435A-A76A-A493590A1B72}" srcOrd="0" destOrd="0" presId="urn:microsoft.com/office/officeart/2018/5/layout/IconCircleLabelList"/>
    <dgm:cxn modelId="{8CE4EB6D-DA1A-4A1F-9B42-17ED5957802A}" srcId="{5524BFA6-832B-4F35-9F81-D6E2D44B9F5A}" destId="{BAAA0176-7AFB-46A1-A8B8-3C7B5E578A63}" srcOrd="1" destOrd="0" parTransId="{8C8BED64-711D-42EE-BE9D-7D00B716A1BF}" sibTransId="{B6CFC2CA-0AAA-4866-87FD-A36F7DB02D70}"/>
    <dgm:cxn modelId="{AFBF4B53-55CA-4EE4-8780-A2BF48F9BBDD}" type="presOf" srcId="{BAAA0176-7AFB-46A1-A8B8-3C7B5E578A63}" destId="{39B7FF24-DF82-4710-BFF0-B3827F412FB2}" srcOrd="0" destOrd="0" presId="urn:microsoft.com/office/officeart/2018/5/layout/IconCircleLabelList"/>
    <dgm:cxn modelId="{606A35BC-9811-4076-9C1A-CA4611096F72}" type="presOf" srcId="{C81536EA-9F5E-4241-9011-9F3E1B9586C1}" destId="{10C0BCA4-B5E9-4991-B691-100F63A91FE1}" srcOrd="0" destOrd="0" presId="urn:microsoft.com/office/officeart/2018/5/layout/IconCircleLabelList"/>
    <dgm:cxn modelId="{2E8FBAEB-EDEE-47DB-A1C7-772902476D45}" type="presOf" srcId="{5524BFA6-832B-4F35-9F81-D6E2D44B9F5A}" destId="{0028A4E7-E344-4252-9F7A-AD2FF81433E6}" srcOrd="0" destOrd="0" presId="urn:microsoft.com/office/officeart/2018/5/layout/IconCircleLabelList"/>
    <dgm:cxn modelId="{C3C583F1-51FD-499B-A4A5-81D787726EAA}" srcId="{5524BFA6-832B-4F35-9F81-D6E2D44B9F5A}" destId="{C81536EA-9F5E-4241-9011-9F3E1B9586C1}" srcOrd="3" destOrd="0" parTransId="{AD55A7E6-F1A7-4850-8430-6FB0981B89C2}" sibTransId="{B9723D3E-5097-4CE9-AF9A-004DE26D582B}"/>
    <dgm:cxn modelId="{7DEE64A9-6681-4AE8-A460-D721606A9CE2}" type="presParOf" srcId="{0028A4E7-E344-4252-9F7A-AD2FF81433E6}" destId="{C19F8E6E-B608-46B0-B234-8D3712202E04}" srcOrd="0" destOrd="0" presId="urn:microsoft.com/office/officeart/2018/5/layout/IconCircleLabelList"/>
    <dgm:cxn modelId="{2B94F52E-B931-46E6-B042-B8A75F59E174}" type="presParOf" srcId="{C19F8E6E-B608-46B0-B234-8D3712202E04}" destId="{6E6AB10F-89D1-42DB-9168-948978704F5F}" srcOrd="0" destOrd="0" presId="urn:microsoft.com/office/officeart/2018/5/layout/IconCircleLabelList"/>
    <dgm:cxn modelId="{1403446B-76F8-4974-9836-26B0FB65604F}" type="presParOf" srcId="{C19F8E6E-B608-46B0-B234-8D3712202E04}" destId="{159BD2A7-FFF9-419D-A421-43F2D76C31C6}" srcOrd="1" destOrd="0" presId="urn:microsoft.com/office/officeart/2018/5/layout/IconCircleLabelList"/>
    <dgm:cxn modelId="{55AAEB92-DCFC-45F7-A2AC-C921C6D1D231}" type="presParOf" srcId="{C19F8E6E-B608-46B0-B234-8D3712202E04}" destId="{7EE78516-E2D1-4512-A754-0DC8C3286646}" srcOrd="2" destOrd="0" presId="urn:microsoft.com/office/officeart/2018/5/layout/IconCircleLabelList"/>
    <dgm:cxn modelId="{43DB2A7A-1BB1-4CDD-A329-6C12E491539E}" type="presParOf" srcId="{C19F8E6E-B608-46B0-B234-8D3712202E04}" destId="{642E036D-EB1C-40B0-B196-0C067B103450}" srcOrd="3" destOrd="0" presId="urn:microsoft.com/office/officeart/2018/5/layout/IconCircleLabelList"/>
    <dgm:cxn modelId="{1225F852-CE5F-4D0B-BDCB-0E9199B5D6C1}" type="presParOf" srcId="{0028A4E7-E344-4252-9F7A-AD2FF81433E6}" destId="{91FAC619-D65A-4E88-931A-6C842CF2BE4C}" srcOrd="1" destOrd="0" presId="urn:microsoft.com/office/officeart/2018/5/layout/IconCircleLabelList"/>
    <dgm:cxn modelId="{6E3EC27C-DC98-4646-A0ED-62A346930F40}" type="presParOf" srcId="{0028A4E7-E344-4252-9F7A-AD2FF81433E6}" destId="{5359B17E-BA03-4C23-88FD-EFC2D5EE0397}" srcOrd="2" destOrd="0" presId="urn:microsoft.com/office/officeart/2018/5/layout/IconCircleLabelList"/>
    <dgm:cxn modelId="{2F0DA971-F92C-40F3-891C-67501B0B804E}" type="presParOf" srcId="{5359B17E-BA03-4C23-88FD-EFC2D5EE0397}" destId="{FA94CF92-5240-4879-811D-48DA23C4D9B3}" srcOrd="0" destOrd="0" presId="urn:microsoft.com/office/officeart/2018/5/layout/IconCircleLabelList"/>
    <dgm:cxn modelId="{DE142B8E-20A0-45EB-BEE4-55863E2152FD}" type="presParOf" srcId="{5359B17E-BA03-4C23-88FD-EFC2D5EE0397}" destId="{5EB0D91C-D37B-46D7-8568-5088ECE8198C}" srcOrd="1" destOrd="0" presId="urn:microsoft.com/office/officeart/2018/5/layout/IconCircleLabelList"/>
    <dgm:cxn modelId="{C5768ACD-0FFD-4747-8B4C-C15F0836FB17}" type="presParOf" srcId="{5359B17E-BA03-4C23-88FD-EFC2D5EE0397}" destId="{78EF277E-97AD-4731-AE37-92AEBE8B2F66}" srcOrd="2" destOrd="0" presId="urn:microsoft.com/office/officeart/2018/5/layout/IconCircleLabelList"/>
    <dgm:cxn modelId="{82265012-1BB7-41C2-A51A-92EB8389E329}" type="presParOf" srcId="{5359B17E-BA03-4C23-88FD-EFC2D5EE0397}" destId="{39B7FF24-DF82-4710-BFF0-B3827F412FB2}" srcOrd="3" destOrd="0" presId="urn:microsoft.com/office/officeart/2018/5/layout/IconCircleLabelList"/>
    <dgm:cxn modelId="{A3897728-22B9-4C77-A52B-DB33581A1F3E}" type="presParOf" srcId="{0028A4E7-E344-4252-9F7A-AD2FF81433E6}" destId="{13F3266D-568D-4021-974D-2927A3AAE3C9}" srcOrd="3" destOrd="0" presId="urn:microsoft.com/office/officeart/2018/5/layout/IconCircleLabelList"/>
    <dgm:cxn modelId="{4C96F8F4-15A6-4B54-A72E-51E24E1293DB}" type="presParOf" srcId="{0028A4E7-E344-4252-9F7A-AD2FF81433E6}" destId="{880D4331-6C3C-448B-A36C-7BF75D190526}" srcOrd="4" destOrd="0" presId="urn:microsoft.com/office/officeart/2018/5/layout/IconCircleLabelList"/>
    <dgm:cxn modelId="{48202646-09ED-469E-9ACE-2FE566CFC631}" type="presParOf" srcId="{880D4331-6C3C-448B-A36C-7BF75D190526}" destId="{7BB35DE6-D132-4E49-91F3-E90A41D5AE16}" srcOrd="0" destOrd="0" presId="urn:microsoft.com/office/officeart/2018/5/layout/IconCircleLabelList"/>
    <dgm:cxn modelId="{6544FF6D-ABE8-4DAB-AEFE-F5DE89182B9B}" type="presParOf" srcId="{880D4331-6C3C-448B-A36C-7BF75D190526}" destId="{9B19C461-9635-4761-A9C2-1AD83282B90A}" srcOrd="1" destOrd="0" presId="urn:microsoft.com/office/officeart/2018/5/layout/IconCircleLabelList"/>
    <dgm:cxn modelId="{1731C284-77FA-4F03-9E79-58F5AC42AF97}" type="presParOf" srcId="{880D4331-6C3C-448B-A36C-7BF75D190526}" destId="{05C4035B-8B62-4345-A8A9-2511F6691D48}" srcOrd="2" destOrd="0" presId="urn:microsoft.com/office/officeart/2018/5/layout/IconCircleLabelList"/>
    <dgm:cxn modelId="{BA88640C-A8A8-49F1-BD74-97D1E56EC39D}" type="presParOf" srcId="{880D4331-6C3C-448B-A36C-7BF75D190526}" destId="{2764C9BF-FA12-435A-A76A-A493590A1B72}" srcOrd="3" destOrd="0" presId="urn:microsoft.com/office/officeart/2018/5/layout/IconCircleLabelList"/>
    <dgm:cxn modelId="{0732797A-95EE-49C3-9580-B13E3D55EDF4}" type="presParOf" srcId="{0028A4E7-E344-4252-9F7A-AD2FF81433E6}" destId="{9FACBA1F-23E3-42DA-AA4C-3D00BA85A185}" srcOrd="5" destOrd="0" presId="urn:microsoft.com/office/officeart/2018/5/layout/IconCircleLabelList"/>
    <dgm:cxn modelId="{0EE2E410-046B-48D7-B8AD-C373C760C04F}" type="presParOf" srcId="{0028A4E7-E344-4252-9F7A-AD2FF81433E6}" destId="{C1B2592B-91C3-4A5F-8020-13F461ED7835}" srcOrd="6" destOrd="0" presId="urn:microsoft.com/office/officeart/2018/5/layout/IconCircleLabelList"/>
    <dgm:cxn modelId="{69F99DC1-C13A-4C2B-87E8-7A12CECA62A3}" type="presParOf" srcId="{C1B2592B-91C3-4A5F-8020-13F461ED7835}" destId="{AB93103A-076E-4AAC-B010-8A0AE8CA4909}" srcOrd="0" destOrd="0" presId="urn:microsoft.com/office/officeart/2018/5/layout/IconCircleLabelList"/>
    <dgm:cxn modelId="{1F12972D-5961-45F2-B4AB-E0AFD2242FA8}" type="presParOf" srcId="{C1B2592B-91C3-4A5F-8020-13F461ED7835}" destId="{E5DC1C55-3008-4E83-84D7-0795DAE2422F}" srcOrd="1" destOrd="0" presId="urn:microsoft.com/office/officeart/2018/5/layout/IconCircleLabelList"/>
    <dgm:cxn modelId="{52E0CA73-AD25-440E-B17F-B34DBA7E3BC5}" type="presParOf" srcId="{C1B2592B-91C3-4A5F-8020-13F461ED7835}" destId="{02D0C257-8E0C-4AC1-A3BB-36760F2E8451}" srcOrd="2" destOrd="0" presId="urn:microsoft.com/office/officeart/2018/5/layout/IconCircleLabelList"/>
    <dgm:cxn modelId="{8038A95E-A307-4EB8-A3DE-389A544B6D3A}" type="presParOf" srcId="{C1B2592B-91C3-4A5F-8020-13F461ED7835}" destId="{10C0BCA4-B5E9-4991-B691-100F63A91FE1}"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1990C5E-2F39-4374-B84B-E65F1E6A6CC4}" type="doc">
      <dgm:prSet loTypeId="urn:microsoft.com/office/officeart/2018/2/layout/IconVerticalSolidList" loCatId="icon" qsTypeId="urn:microsoft.com/office/officeart/2005/8/quickstyle/3d2" qsCatId="3D" csTypeId="urn:microsoft.com/office/officeart/2005/8/colors/accent2_2" csCatId="accent2" phldr="1"/>
      <dgm:spPr/>
      <dgm:t>
        <a:bodyPr/>
        <a:lstStyle/>
        <a:p>
          <a:endParaRPr lang="en-US"/>
        </a:p>
      </dgm:t>
    </dgm:pt>
    <dgm:pt modelId="{EB2697D3-D5A4-4E92-835F-42DB21B9B7C0}">
      <dgm:prSet custT="1"/>
      <dgm:spPr/>
      <dgm:t>
        <a:bodyPr/>
        <a:lstStyle/>
        <a:p>
          <a:pPr>
            <a:lnSpc>
              <a:spcPct val="100000"/>
            </a:lnSpc>
          </a:pPr>
          <a:r>
            <a:rPr lang="en-US" sz="1800" b="1" dirty="0"/>
            <a:t>Grant proposals are evaluated on how well they carry out the purposes of SWCD</a:t>
          </a:r>
          <a:endParaRPr lang="en-US" sz="1800" dirty="0"/>
        </a:p>
      </dgm:t>
    </dgm:pt>
    <dgm:pt modelId="{46A33464-EA15-4E81-942F-01C17530AAEE}" type="parTrans" cxnId="{A870A57E-F198-4F2D-8815-73A2F0CA3F5E}">
      <dgm:prSet/>
      <dgm:spPr/>
      <dgm:t>
        <a:bodyPr/>
        <a:lstStyle/>
        <a:p>
          <a:endParaRPr lang="en-US"/>
        </a:p>
      </dgm:t>
    </dgm:pt>
    <dgm:pt modelId="{2132ACE2-79BF-4B1D-9A0D-E0BEC7A5783A}" type="sibTrans" cxnId="{A870A57E-F198-4F2D-8815-73A2F0CA3F5E}">
      <dgm:prSet/>
      <dgm:spPr/>
      <dgm:t>
        <a:bodyPr/>
        <a:lstStyle/>
        <a:p>
          <a:endParaRPr lang="en-US"/>
        </a:p>
      </dgm:t>
    </dgm:pt>
    <dgm:pt modelId="{83CCA36C-4FDB-4DEE-B433-23D5C428AE1B}">
      <dgm:prSet custT="1"/>
      <dgm:spPr/>
      <dgm:t>
        <a:bodyPr/>
        <a:lstStyle/>
        <a:p>
          <a:pPr>
            <a:lnSpc>
              <a:spcPct val="100000"/>
            </a:lnSpc>
          </a:pPr>
          <a:r>
            <a:rPr lang="en-US" sz="1800" b="1" dirty="0"/>
            <a:t>Special consideration is given to proposals that further the use or protection of </a:t>
          </a:r>
          <a:r>
            <a:rPr lang="en-US" sz="1800" b="1" u="sng" dirty="0"/>
            <a:t>pre-compact water rights</a:t>
          </a:r>
          <a:endParaRPr lang="en-US" sz="1800" dirty="0"/>
        </a:p>
      </dgm:t>
    </dgm:pt>
    <dgm:pt modelId="{1B216F02-E3FE-41C8-9132-451889BE44BF}" type="parTrans" cxnId="{17C316AC-1E69-4747-AE32-2F54A1BB452D}">
      <dgm:prSet/>
      <dgm:spPr/>
      <dgm:t>
        <a:bodyPr/>
        <a:lstStyle/>
        <a:p>
          <a:endParaRPr lang="en-US"/>
        </a:p>
      </dgm:t>
    </dgm:pt>
    <dgm:pt modelId="{3BAA4D05-A762-4D95-89A8-75F395D19B82}" type="sibTrans" cxnId="{17C316AC-1E69-4747-AE32-2F54A1BB452D}">
      <dgm:prSet/>
      <dgm:spPr/>
      <dgm:t>
        <a:bodyPr/>
        <a:lstStyle/>
        <a:p>
          <a:endParaRPr lang="en-US"/>
        </a:p>
      </dgm:t>
    </dgm:pt>
    <dgm:pt modelId="{25A2F002-340E-4E24-8808-6BC73B0CE32D}">
      <dgm:prSet/>
      <dgm:spPr/>
      <dgm:t>
        <a:bodyPr/>
        <a:lstStyle/>
        <a:p>
          <a:pPr>
            <a:lnSpc>
              <a:spcPct val="100000"/>
            </a:lnSpc>
          </a:pPr>
          <a:r>
            <a:rPr lang="en-US" b="1" dirty="0"/>
            <a:t>SWCD is not your source for ongoing maintenance and operations. </a:t>
          </a:r>
        </a:p>
        <a:p>
          <a:pPr>
            <a:lnSpc>
              <a:spcPct val="100000"/>
            </a:lnSpc>
          </a:pPr>
          <a:r>
            <a:rPr lang="en-US" b="1" dirty="0"/>
            <a:t>Proposals must demonstrate adequate shareholder assessments and reserves. SWCD considers favorably request from applicants that are proactively planning for their future financial needs. </a:t>
          </a:r>
          <a:endParaRPr lang="en-US" dirty="0"/>
        </a:p>
      </dgm:t>
    </dgm:pt>
    <dgm:pt modelId="{A59F2486-7A6D-4B19-BF1F-EB8BF4E6CD22}" type="parTrans" cxnId="{D0B30B50-BC14-4E9A-B856-C6C390F1C5C9}">
      <dgm:prSet/>
      <dgm:spPr/>
      <dgm:t>
        <a:bodyPr/>
        <a:lstStyle/>
        <a:p>
          <a:endParaRPr lang="en-US"/>
        </a:p>
      </dgm:t>
    </dgm:pt>
    <dgm:pt modelId="{B755B210-7077-488F-8011-3201A49DF0DB}" type="sibTrans" cxnId="{D0B30B50-BC14-4E9A-B856-C6C390F1C5C9}">
      <dgm:prSet/>
      <dgm:spPr/>
      <dgm:t>
        <a:bodyPr/>
        <a:lstStyle/>
        <a:p>
          <a:endParaRPr lang="en-US"/>
        </a:p>
      </dgm:t>
    </dgm:pt>
    <dgm:pt modelId="{4926D8A7-DCAD-4272-A162-BD893C64EACE}" type="pres">
      <dgm:prSet presAssocID="{81990C5E-2F39-4374-B84B-E65F1E6A6CC4}" presName="root" presStyleCnt="0">
        <dgm:presLayoutVars>
          <dgm:dir/>
          <dgm:resizeHandles val="exact"/>
        </dgm:presLayoutVars>
      </dgm:prSet>
      <dgm:spPr/>
    </dgm:pt>
    <dgm:pt modelId="{1C873386-E4D5-41B7-802B-FCCFD199DE11}" type="pres">
      <dgm:prSet presAssocID="{EB2697D3-D5A4-4E92-835F-42DB21B9B7C0}" presName="compNode" presStyleCnt="0"/>
      <dgm:spPr/>
    </dgm:pt>
    <dgm:pt modelId="{5EBAEFB5-DBD7-4F69-BDAD-FC524EC9F2CD}" type="pres">
      <dgm:prSet presAssocID="{EB2697D3-D5A4-4E92-835F-42DB21B9B7C0}" presName="bgRect" presStyleLbl="bgShp" presStyleIdx="0" presStyleCnt="3"/>
      <dgm:spPr/>
    </dgm:pt>
    <dgm:pt modelId="{B368AD9F-A708-4FA3-A8F9-287D243F0F40}" type="pres">
      <dgm:prSet presAssocID="{EB2697D3-D5A4-4E92-835F-42DB21B9B7C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plash1 outline"/>
        </a:ext>
      </dgm:extLst>
    </dgm:pt>
    <dgm:pt modelId="{5CB54BF2-E530-4F72-9291-21C57110DA6F}" type="pres">
      <dgm:prSet presAssocID="{EB2697D3-D5A4-4E92-835F-42DB21B9B7C0}" presName="spaceRect" presStyleCnt="0"/>
      <dgm:spPr/>
    </dgm:pt>
    <dgm:pt modelId="{39956EEC-2EFE-47FF-9C7D-C8D6DC17452A}" type="pres">
      <dgm:prSet presAssocID="{EB2697D3-D5A4-4E92-835F-42DB21B9B7C0}" presName="parTx" presStyleLbl="revTx" presStyleIdx="0" presStyleCnt="3">
        <dgm:presLayoutVars>
          <dgm:chMax val="0"/>
          <dgm:chPref val="0"/>
        </dgm:presLayoutVars>
      </dgm:prSet>
      <dgm:spPr/>
    </dgm:pt>
    <dgm:pt modelId="{C393057C-44CE-45F7-921B-ABD8EF4FB783}" type="pres">
      <dgm:prSet presAssocID="{2132ACE2-79BF-4B1D-9A0D-E0BEC7A5783A}" presName="sibTrans" presStyleCnt="0"/>
      <dgm:spPr/>
    </dgm:pt>
    <dgm:pt modelId="{5E9C8BCA-3866-42BB-BAC0-F2B14E50826D}" type="pres">
      <dgm:prSet presAssocID="{83CCA36C-4FDB-4DEE-B433-23D5C428AE1B}" presName="compNode" presStyleCnt="0"/>
      <dgm:spPr/>
    </dgm:pt>
    <dgm:pt modelId="{4100E81B-D621-452D-ACF3-0FEE289D8733}" type="pres">
      <dgm:prSet presAssocID="{83CCA36C-4FDB-4DEE-B433-23D5C428AE1B}" presName="bgRect" presStyleLbl="bgShp" presStyleIdx="1" presStyleCnt="3"/>
      <dgm:spPr/>
    </dgm:pt>
    <dgm:pt modelId="{2B97836F-6BEE-4C11-A51D-ED7AD41004EB}" type="pres">
      <dgm:prSet presAssocID="{83CCA36C-4FDB-4DEE-B433-23D5C428AE1B}"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Scroll with solid fill"/>
        </a:ext>
      </dgm:extLst>
    </dgm:pt>
    <dgm:pt modelId="{1674A484-A62F-4465-A0C5-87C49C6D96BB}" type="pres">
      <dgm:prSet presAssocID="{83CCA36C-4FDB-4DEE-B433-23D5C428AE1B}" presName="spaceRect" presStyleCnt="0"/>
      <dgm:spPr/>
    </dgm:pt>
    <dgm:pt modelId="{49DF472F-F84D-4C99-8226-0EB4532EE46D}" type="pres">
      <dgm:prSet presAssocID="{83CCA36C-4FDB-4DEE-B433-23D5C428AE1B}" presName="parTx" presStyleLbl="revTx" presStyleIdx="1" presStyleCnt="3">
        <dgm:presLayoutVars>
          <dgm:chMax val="0"/>
          <dgm:chPref val="0"/>
        </dgm:presLayoutVars>
      </dgm:prSet>
      <dgm:spPr/>
    </dgm:pt>
    <dgm:pt modelId="{1AC0E9C6-80E8-4854-BEDC-FC9B03DACD7D}" type="pres">
      <dgm:prSet presAssocID="{3BAA4D05-A762-4D95-89A8-75F395D19B82}" presName="sibTrans" presStyleCnt="0"/>
      <dgm:spPr/>
    </dgm:pt>
    <dgm:pt modelId="{6376184C-78BC-4F5F-8D23-9374D995AFFC}" type="pres">
      <dgm:prSet presAssocID="{25A2F002-340E-4E24-8808-6BC73B0CE32D}" presName="compNode" presStyleCnt="0"/>
      <dgm:spPr/>
    </dgm:pt>
    <dgm:pt modelId="{397BC97F-21A8-48BB-A7F7-A60254E6BB5D}" type="pres">
      <dgm:prSet presAssocID="{25A2F002-340E-4E24-8808-6BC73B0CE32D}" presName="bgRect" presStyleLbl="bgShp" presStyleIdx="2" presStyleCnt="3"/>
      <dgm:spPr/>
    </dgm:pt>
    <dgm:pt modelId="{5B55631A-F2FC-45C2-9B17-64B7CEB686FD}" type="pres">
      <dgm:prSet presAssocID="{25A2F002-340E-4E24-8808-6BC73B0CE32D}"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Treasure chest with solid fill"/>
        </a:ext>
      </dgm:extLst>
    </dgm:pt>
    <dgm:pt modelId="{51CFA43C-B84F-4DFC-AF47-8ED6DE5054D5}" type="pres">
      <dgm:prSet presAssocID="{25A2F002-340E-4E24-8808-6BC73B0CE32D}" presName="spaceRect" presStyleCnt="0"/>
      <dgm:spPr/>
    </dgm:pt>
    <dgm:pt modelId="{9CE0D5D9-7AEA-4E08-8878-86590F6D9770}" type="pres">
      <dgm:prSet presAssocID="{25A2F002-340E-4E24-8808-6BC73B0CE32D}" presName="parTx" presStyleLbl="revTx" presStyleIdx="2" presStyleCnt="3">
        <dgm:presLayoutVars>
          <dgm:chMax val="0"/>
          <dgm:chPref val="0"/>
        </dgm:presLayoutVars>
      </dgm:prSet>
      <dgm:spPr/>
    </dgm:pt>
  </dgm:ptLst>
  <dgm:cxnLst>
    <dgm:cxn modelId="{D0B30B50-BC14-4E9A-B856-C6C390F1C5C9}" srcId="{81990C5E-2F39-4374-B84B-E65F1E6A6CC4}" destId="{25A2F002-340E-4E24-8808-6BC73B0CE32D}" srcOrd="2" destOrd="0" parTransId="{A59F2486-7A6D-4B19-BF1F-EB8BF4E6CD22}" sibTransId="{B755B210-7077-488F-8011-3201A49DF0DB}"/>
    <dgm:cxn modelId="{A870A57E-F198-4F2D-8815-73A2F0CA3F5E}" srcId="{81990C5E-2F39-4374-B84B-E65F1E6A6CC4}" destId="{EB2697D3-D5A4-4E92-835F-42DB21B9B7C0}" srcOrd="0" destOrd="0" parTransId="{46A33464-EA15-4E81-942F-01C17530AAEE}" sibTransId="{2132ACE2-79BF-4B1D-9A0D-E0BEC7A5783A}"/>
    <dgm:cxn modelId="{E0FDE980-C56C-4758-BBF2-6606F41727DD}" type="presOf" srcId="{EB2697D3-D5A4-4E92-835F-42DB21B9B7C0}" destId="{39956EEC-2EFE-47FF-9C7D-C8D6DC17452A}" srcOrd="0" destOrd="0" presId="urn:microsoft.com/office/officeart/2018/2/layout/IconVerticalSolidList"/>
    <dgm:cxn modelId="{17C316AC-1E69-4747-AE32-2F54A1BB452D}" srcId="{81990C5E-2F39-4374-B84B-E65F1E6A6CC4}" destId="{83CCA36C-4FDB-4DEE-B433-23D5C428AE1B}" srcOrd="1" destOrd="0" parTransId="{1B216F02-E3FE-41C8-9132-451889BE44BF}" sibTransId="{3BAA4D05-A762-4D95-89A8-75F395D19B82}"/>
    <dgm:cxn modelId="{48A31ABD-612D-48BB-9B6A-21FD31D4DE9C}" type="presOf" srcId="{81990C5E-2F39-4374-B84B-E65F1E6A6CC4}" destId="{4926D8A7-DCAD-4272-A162-BD893C64EACE}" srcOrd="0" destOrd="0" presId="urn:microsoft.com/office/officeart/2018/2/layout/IconVerticalSolidList"/>
    <dgm:cxn modelId="{F3DD13D7-9751-4C1B-BD32-4BB885BC1FA1}" type="presOf" srcId="{25A2F002-340E-4E24-8808-6BC73B0CE32D}" destId="{9CE0D5D9-7AEA-4E08-8878-86590F6D9770}" srcOrd="0" destOrd="0" presId="urn:microsoft.com/office/officeart/2018/2/layout/IconVerticalSolidList"/>
    <dgm:cxn modelId="{F7736DF4-A658-4178-B88D-51725166B646}" type="presOf" srcId="{83CCA36C-4FDB-4DEE-B433-23D5C428AE1B}" destId="{49DF472F-F84D-4C99-8226-0EB4532EE46D}" srcOrd="0" destOrd="0" presId="urn:microsoft.com/office/officeart/2018/2/layout/IconVerticalSolidList"/>
    <dgm:cxn modelId="{3EDFE1CF-1EC6-4115-9524-A0900D0BB06F}" type="presParOf" srcId="{4926D8A7-DCAD-4272-A162-BD893C64EACE}" destId="{1C873386-E4D5-41B7-802B-FCCFD199DE11}" srcOrd="0" destOrd="0" presId="urn:microsoft.com/office/officeart/2018/2/layout/IconVerticalSolidList"/>
    <dgm:cxn modelId="{589ABB1B-ADC7-4F77-83C6-380D8B237016}" type="presParOf" srcId="{1C873386-E4D5-41B7-802B-FCCFD199DE11}" destId="{5EBAEFB5-DBD7-4F69-BDAD-FC524EC9F2CD}" srcOrd="0" destOrd="0" presId="urn:microsoft.com/office/officeart/2018/2/layout/IconVerticalSolidList"/>
    <dgm:cxn modelId="{AFF5BB8A-0FC5-45FF-9F8F-AD2D7BA84A44}" type="presParOf" srcId="{1C873386-E4D5-41B7-802B-FCCFD199DE11}" destId="{B368AD9F-A708-4FA3-A8F9-287D243F0F40}" srcOrd="1" destOrd="0" presId="urn:microsoft.com/office/officeart/2018/2/layout/IconVerticalSolidList"/>
    <dgm:cxn modelId="{40FA8458-DD12-4420-AAC3-6B7BC8331930}" type="presParOf" srcId="{1C873386-E4D5-41B7-802B-FCCFD199DE11}" destId="{5CB54BF2-E530-4F72-9291-21C57110DA6F}" srcOrd="2" destOrd="0" presId="urn:microsoft.com/office/officeart/2018/2/layout/IconVerticalSolidList"/>
    <dgm:cxn modelId="{DB8239F6-B093-4F35-B703-3535E8733CC4}" type="presParOf" srcId="{1C873386-E4D5-41B7-802B-FCCFD199DE11}" destId="{39956EEC-2EFE-47FF-9C7D-C8D6DC17452A}" srcOrd="3" destOrd="0" presId="urn:microsoft.com/office/officeart/2018/2/layout/IconVerticalSolidList"/>
    <dgm:cxn modelId="{23151C24-F3FE-4D22-BD02-679359919A9D}" type="presParOf" srcId="{4926D8A7-DCAD-4272-A162-BD893C64EACE}" destId="{C393057C-44CE-45F7-921B-ABD8EF4FB783}" srcOrd="1" destOrd="0" presId="urn:microsoft.com/office/officeart/2018/2/layout/IconVerticalSolidList"/>
    <dgm:cxn modelId="{E8E80277-781D-4D40-89D3-8BC278A491E5}" type="presParOf" srcId="{4926D8A7-DCAD-4272-A162-BD893C64EACE}" destId="{5E9C8BCA-3866-42BB-BAC0-F2B14E50826D}" srcOrd="2" destOrd="0" presId="urn:microsoft.com/office/officeart/2018/2/layout/IconVerticalSolidList"/>
    <dgm:cxn modelId="{AAC15CEE-2029-4282-982C-2915DF8CBF9A}" type="presParOf" srcId="{5E9C8BCA-3866-42BB-BAC0-F2B14E50826D}" destId="{4100E81B-D621-452D-ACF3-0FEE289D8733}" srcOrd="0" destOrd="0" presId="urn:microsoft.com/office/officeart/2018/2/layout/IconVerticalSolidList"/>
    <dgm:cxn modelId="{ED47288F-ABD7-4F5D-857B-88301615ED85}" type="presParOf" srcId="{5E9C8BCA-3866-42BB-BAC0-F2B14E50826D}" destId="{2B97836F-6BEE-4C11-A51D-ED7AD41004EB}" srcOrd="1" destOrd="0" presId="urn:microsoft.com/office/officeart/2018/2/layout/IconVerticalSolidList"/>
    <dgm:cxn modelId="{08C7A768-83AA-46CB-A9AD-3886EF9096EE}" type="presParOf" srcId="{5E9C8BCA-3866-42BB-BAC0-F2B14E50826D}" destId="{1674A484-A62F-4465-A0C5-87C49C6D96BB}" srcOrd="2" destOrd="0" presId="urn:microsoft.com/office/officeart/2018/2/layout/IconVerticalSolidList"/>
    <dgm:cxn modelId="{0D2D4F03-7ABD-484B-9448-4F12C7CEDA74}" type="presParOf" srcId="{5E9C8BCA-3866-42BB-BAC0-F2B14E50826D}" destId="{49DF472F-F84D-4C99-8226-0EB4532EE46D}" srcOrd="3" destOrd="0" presId="urn:microsoft.com/office/officeart/2018/2/layout/IconVerticalSolidList"/>
    <dgm:cxn modelId="{831C5948-E570-4F68-A58F-2C6590847E30}" type="presParOf" srcId="{4926D8A7-DCAD-4272-A162-BD893C64EACE}" destId="{1AC0E9C6-80E8-4854-BEDC-FC9B03DACD7D}" srcOrd="3" destOrd="0" presId="urn:microsoft.com/office/officeart/2018/2/layout/IconVerticalSolidList"/>
    <dgm:cxn modelId="{B5266F17-A849-4FB5-B125-6A5A226D917C}" type="presParOf" srcId="{4926D8A7-DCAD-4272-A162-BD893C64EACE}" destId="{6376184C-78BC-4F5F-8D23-9374D995AFFC}" srcOrd="4" destOrd="0" presId="urn:microsoft.com/office/officeart/2018/2/layout/IconVerticalSolidList"/>
    <dgm:cxn modelId="{E7DE8F79-1DA0-4C7C-ADCB-12D3D6615A64}" type="presParOf" srcId="{6376184C-78BC-4F5F-8D23-9374D995AFFC}" destId="{397BC97F-21A8-48BB-A7F7-A60254E6BB5D}" srcOrd="0" destOrd="0" presId="urn:microsoft.com/office/officeart/2018/2/layout/IconVerticalSolidList"/>
    <dgm:cxn modelId="{496CAF83-1C30-4254-AD43-68076E38B368}" type="presParOf" srcId="{6376184C-78BC-4F5F-8D23-9374D995AFFC}" destId="{5B55631A-F2FC-45C2-9B17-64B7CEB686FD}" srcOrd="1" destOrd="0" presId="urn:microsoft.com/office/officeart/2018/2/layout/IconVerticalSolidList"/>
    <dgm:cxn modelId="{9480F543-61AD-4471-B8D3-FAB3501A0572}" type="presParOf" srcId="{6376184C-78BC-4F5F-8D23-9374D995AFFC}" destId="{51CFA43C-B84F-4DFC-AF47-8ED6DE5054D5}" srcOrd="2" destOrd="0" presId="urn:microsoft.com/office/officeart/2018/2/layout/IconVerticalSolidList"/>
    <dgm:cxn modelId="{33D8C89F-3EC6-427B-A109-2F4A1D75D36E}" type="presParOf" srcId="{6376184C-78BC-4F5F-8D23-9374D995AFFC}" destId="{9CE0D5D9-7AEA-4E08-8878-86590F6D977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3DA4033-DDD3-4C92-9910-49C89B9DA537}" type="doc">
      <dgm:prSet loTypeId="urn:microsoft.com/office/officeart/2005/8/layout/hProcess9" loCatId="process" qsTypeId="urn:microsoft.com/office/officeart/2005/8/quickstyle/simple3" qsCatId="simple" csTypeId="urn:microsoft.com/office/officeart/2005/8/colors/colorful2" csCatId="colorful" phldr="1"/>
      <dgm:spPr/>
      <dgm:t>
        <a:bodyPr/>
        <a:lstStyle/>
        <a:p>
          <a:endParaRPr lang="en-US"/>
        </a:p>
      </dgm:t>
    </dgm:pt>
    <dgm:pt modelId="{66E732DF-D73C-4433-9F25-AE1DD386FEA5}">
      <dgm:prSet/>
      <dgm:spPr/>
      <dgm:t>
        <a:bodyPr/>
        <a:lstStyle/>
        <a:p>
          <a:r>
            <a:rPr lang="en-US" dirty="0"/>
            <a:t>Have a need? Want to know the best route for your project?</a:t>
          </a:r>
        </a:p>
        <a:p>
          <a:r>
            <a:rPr lang="en-US" dirty="0"/>
            <a:t> Call or email SWCD. If our grant program doesn’t fit your project, we can help point you in the right direction. </a:t>
          </a:r>
        </a:p>
      </dgm:t>
    </dgm:pt>
    <dgm:pt modelId="{5DB663AA-2B01-49D1-BB98-788735113061}" type="parTrans" cxnId="{B03E6814-C15C-4CB5-B153-9B345B93E2D4}">
      <dgm:prSet/>
      <dgm:spPr/>
      <dgm:t>
        <a:bodyPr/>
        <a:lstStyle/>
        <a:p>
          <a:endParaRPr lang="en-US"/>
        </a:p>
      </dgm:t>
    </dgm:pt>
    <dgm:pt modelId="{A371FB78-F026-4671-9765-A6F294655DA2}" type="sibTrans" cxnId="{B03E6814-C15C-4CB5-B153-9B345B93E2D4}">
      <dgm:prSet/>
      <dgm:spPr/>
      <dgm:t>
        <a:bodyPr/>
        <a:lstStyle/>
        <a:p>
          <a:endParaRPr lang="en-US"/>
        </a:p>
      </dgm:t>
    </dgm:pt>
    <dgm:pt modelId="{3C345CB9-944A-4A2D-B737-217CB64D6D3F}">
      <dgm:prSet/>
      <dgm:spPr/>
      <dgm:t>
        <a:bodyPr/>
        <a:lstStyle/>
        <a:p>
          <a:r>
            <a:rPr lang="en-US" dirty="0"/>
            <a:t>Thinking it might be a few years before you can get a project shovel-ready? </a:t>
          </a:r>
        </a:p>
        <a:p>
          <a:r>
            <a:rPr lang="en-US" dirty="0"/>
            <a:t>Start preparing adequate shareholder assessments and reserves now, so your ditch company is in a strong position to ask for grants. </a:t>
          </a:r>
        </a:p>
      </dgm:t>
    </dgm:pt>
    <dgm:pt modelId="{4200719F-1200-426A-BCCE-23DA3E11C453}" type="parTrans" cxnId="{55900F60-3502-4511-9399-3214FA83029D}">
      <dgm:prSet/>
      <dgm:spPr/>
      <dgm:t>
        <a:bodyPr/>
        <a:lstStyle/>
        <a:p>
          <a:endParaRPr lang="en-US"/>
        </a:p>
      </dgm:t>
    </dgm:pt>
    <dgm:pt modelId="{BA06811F-782A-45E4-846B-ED0E83F53942}" type="sibTrans" cxnId="{55900F60-3502-4511-9399-3214FA83029D}">
      <dgm:prSet/>
      <dgm:spPr/>
      <dgm:t>
        <a:bodyPr/>
        <a:lstStyle/>
        <a:p>
          <a:endParaRPr lang="en-US"/>
        </a:p>
      </dgm:t>
    </dgm:pt>
    <dgm:pt modelId="{7FBD0B54-6C2B-4FC7-8192-B3B2ED8C5369}">
      <dgm:prSet/>
      <dgm:spPr/>
      <dgm:t>
        <a:bodyPr/>
        <a:lstStyle/>
        <a:p>
          <a:r>
            <a:rPr lang="en-US" dirty="0"/>
            <a:t>Does your project maintain or support pre-compact water rights? </a:t>
          </a:r>
        </a:p>
        <a:p>
          <a:r>
            <a:rPr lang="en-US" dirty="0"/>
            <a:t>If so, SWCD’s grant program is an especially good avenue for you. </a:t>
          </a:r>
        </a:p>
      </dgm:t>
    </dgm:pt>
    <dgm:pt modelId="{E257EDB9-82AF-4584-88AE-CE7AE26BA476}" type="parTrans" cxnId="{EAABDE81-19B8-48B3-BA42-9ED0298C357D}">
      <dgm:prSet/>
      <dgm:spPr/>
      <dgm:t>
        <a:bodyPr/>
        <a:lstStyle/>
        <a:p>
          <a:endParaRPr lang="en-US"/>
        </a:p>
      </dgm:t>
    </dgm:pt>
    <dgm:pt modelId="{74DFB4D9-302A-4C57-B2BE-BED65821A39A}" type="sibTrans" cxnId="{EAABDE81-19B8-48B3-BA42-9ED0298C357D}">
      <dgm:prSet/>
      <dgm:spPr/>
      <dgm:t>
        <a:bodyPr/>
        <a:lstStyle/>
        <a:p>
          <a:endParaRPr lang="en-US"/>
        </a:p>
      </dgm:t>
    </dgm:pt>
    <dgm:pt modelId="{EA58A60B-7B73-4209-8FC5-4B0D43F1DD09}">
      <dgm:prSet/>
      <dgm:spPr/>
      <dgm:t>
        <a:bodyPr/>
        <a:lstStyle/>
        <a:p>
          <a:r>
            <a:rPr lang="en-US" dirty="0"/>
            <a:t>Visit </a:t>
          </a:r>
          <a:r>
            <a:rPr lang="en-US" b="1" dirty="0"/>
            <a:t>SWCD’s website </a:t>
          </a:r>
          <a:r>
            <a:rPr lang="en-US" dirty="0"/>
            <a:t>for full grant program guidelines, the grant application, and FAQs. </a:t>
          </a:r>
        </a:p>
      </dgm:t>
    </dgm:pt>
    <dgm:pt modelId="{33B4BC95-BFA8-4E09-8931-79B2543D98EE}" type="parTrans" cxnId="{5353E0EB-0A68-40AD-9E2D-9EFFEE77DCE4}">
      <dgm:prSet/>
      <dgm:spPr/>
      <dgm:t>
        <a:bodyPr/>
        <a:lstStyle/>
        <a:p>
          <a:endParaRPr lang="en-US"/>
        </a:p>
      </dgm:t>
    </dgm:pt>
    <dgm:pt modelId="{F31A84BB-994C-45EF-B8A9-729E2818B0FB}" type="sibTrans" cxnId="{5353E0EB-0A68-40AD-9E2D-9EFFEE77DCE4}">
      <dgm:prSet/>
      <dgm:spPr/>
      <dgm:t>
        <a:bodyPr/>
        <a:lstStyle/>
        <a:p>
          <a:endParaRPr lang="en-US"/>
        </a:p>
      </dgm:t>
    </dgm:pt>
    <dgm:pt modelId="{52250150-0828-43DE-9EC3-C666B95F9E45}" type="pres">
      <dgm:prSet presAssocID="{F3DA4033-DDD3-4C92-9910-49C89B9DA537}" presName="CompostProcess" presStyleCnt="0">
        <dgm:presLayoutVars>
          <dgm:dir/>
          <dgm:resizeHandles val="exact"/>
        </dgm:presLayoutVars>
      </dgm:prSet>
      <dgm:spPr/>
    </dgm:pt>
    <dgm:pt modelId="{ABCC86C0-06BB-4F8C-BAA2-276E3CD3F3FE}" type="pres">
      <dgm:prSet presAssocID="{F3DA4033-DDD3-4C92-9910-49C89B9DA537}" presName="arrow" presStyleLbl="bgShp" presStyleIdx="0" presStyleCnt="1"/>
      <dgm:spPr/>
    </dgm:pt>
    <dgm:pt modelId="{557416A9-C88A-453F-892D-F3D13970EDEC}" type="pres">
      <dgm:prSet presAssocID="{F3DA4033-DDD3-4C92-9910-49C89B9DA537}" presName="linearProcess" presStyleCnt="0"/>
      <dgm:spPr/>
    </dgm:pt>
    <dgm:pt modelId="{BA6AC0CB-A829-4E1F-A09B-34A159CB93D6}" type="pres">
      <dgm:prSet presAssocID="{66E732DF-D73C-4433-9F25-AE1DD386FEA5}" presName="textNode" presStyleLbl="node1" presStyleIdx="0" presStyleCnt="4">
        <dgm:presLayoutVars>
          <dgm:bulletEnabled val="1"/>
        </dgm:presLayoutVars>
      </dgm:prSet>
      <dgm:spPr/>
    </dgm:pt>
    <dgm:pt modelId="{9C134AC7-298F-4CFC-A1BF-D518B36092D7}" type="pres">
      <dgm:prSet presAssocID="{A371FB78-F026-4671-9765-A6F294655DA2}" presName="sibTrans" presStyleCnt="0"/>
      <dgm:spPr/>
    </dgm:pt>
    <dgm:pt modelId="{C4E74E73-469C-4B2A-97DC-E77306B3FF53}" type="pres">
      <dgm:prSet presAssocID="{3C345CB9-944A-4A2D-B737-217CB64D6D3F}" presName="textNode" presStyleLbl="node1" presStyleIdx="1" presStyleCnt="4">
        <dgm:presLayoutVars>
          <dgm:bulletEnabled val="1"/>
        </dgm:presLayoutVars>
      </dgm:prSet>
      <dgm:spPr/>
    </dgm:pt>
    <dgm:pt modelId="{679A53BC-0955-4692-BDCB-74E702B485A4}" type="pres">
      <dgm:prSet presAssocID="{BA06811F-782A-45E4-846B-ED0E83F53942}" presName="sibTrans" presStyleCnt="0"/>
      <dgm:spPr/>
    </dgm:pt>
    <dgm:pt modelId="{95D447E5-1381-40E3-AAC1-7697B4E7E8BC}" type="pres">
      <dgm:prSet presAssocID="{7FBD0B54-6C2B-4FC7-8192-B3B2ED8C5369}" presName="textNode" presStyleLbl="node1" presStyleIdx="2" presStyleCnt="4">
        <dgm:presLayoutVars>
          <dgm:bulletEnabled val="1"/>
        </dgm:presLayoutVars>
      </dgm:prSet>
      <dgm:spPr/>
    </dgm:pt>
    <dgm:pt modelId="{E10BE16F-CD93-4467-B603-8CFDDA9074BA}" type="pres">
      <dgm:prSet presAssocID="{74DFB4D9-302A-4C57-B2BE-BED65821A39A}" presName="sibTrans" presStyleCnt="0"/>
      <dgm:spPr/>
    </dgm:pt>
    <dgm:pt modelId="{F5672D95-8D9C-4291-BD2D-9AACA6034D44}" type="pres">
      <dgm:prSet presAssocID="{EA58A60B-7B73-4209-8FC5-4B0D43F1DD09}" presName="textNode" presStyleLbl="node1" presStyleIdx="3" presStyleCnt="4">
        <dgm:presLayoutVars>
          <dgm:bulletEnabled val="1"/>
        </dgm:presLayoutVars>
      </dgm:prSet>
      <dgm:spPr/>
    </dgm:pt>
  </dgm:ptLst>
  <dgm:cxnLst>
    <dgm:cxn modelId="{58FD9303-FB57-44DE-8FA0-43BD928120CD}" type="presOf" srcId="{EA58A60B-7B73-4209-8FC5-4B0D43F1DD09}" destId="{F5672D95-8D9C-4291-BD2D-9AACA6034D44}" srcOrd="0" destOrd="0" presId="urn:microsoft.com/office/officeart/2005/8/layout/hProcess9"/>
    <dgm:cxn modelId="{B03E6814-C15C-4CB5-B153-9B345B93E2D4}" srcId="{F3DA4033-DDD3-4C92-9910-49C89B9DA537}" destId="{66E732DF-D73C-4433-9F25-AE1DD386FEA5}" srcOrd="0" destOrd="0" parTransId="{5DB663AA-2B01-49D1-BB98-788735113061}" sibTransId="{A371FB78-F026-4671-9765-A6F294655DA2}"/>
    <dgm:cxn modelId="{55900F60-3502-4511-9399-3214FA83029D}" srcId="{F3DA4033-DDD3-4C92-9910-49C89B9DA537}" destId="{3C345CB9-944A-4A2D-B737-217CB64D6D3F}" srcOrd="1" destOrd="0" parTransId="{4200719F-1200-426A-BCCE-23DA3E11C453}" sibTransId="{BA06811F-782A-45E4-846B-ED0E83F53942}"/>
    <dgm:cxn modelId="{EAABDE81-19B8-48B3-BA42-9ED0298C357D}" srcId="{F3DA4033-DDD3-4C92-9910-49C89B9DA537}" destId="{7FBD0B54-6C2B-4FC7-8192-B3B2ED8C5369}" srcOrd="2" destOrd="0" parTransId="{E257EDB9-82AF-4584-88AE-CE7AE26BA476}" sibTransId="{74DFB4D9-302A-4C57-B2BE-BED65821A39A}"/>
    <dgm:cxn modelId="{E243FD9A-EF26-404F-A4CE-8845E58624C1}" type="presOf" srcId="{66E732DF-D73C-4433-9F25-AE1DD386FEA5}" destId="{BA6AC0CB-A829-4E1F-A09B-34A159CB93D6}" srcOrd="0" destOrd="0" presId="urn:microsoft.com/office/officeart/2005/8/layout/hProcess9"/>
    <dgm:cxn modelId="{619B3BBF-884B-46E1-93B4-5CE07D3A3BFD}" type="presOf" srcId="{3C345CB9-944A-4A2D-B737-217CB64D6D3F}" destId="{C4E74E73-469C-4B2A-97DC-E77306B3FF53}" srcOrd="0" destOrd="0" presId="urn:microsoft.com/office/officeart/2005/8/layout/hProcess9"/>
    <dgm:cxn modelId="{3221AFCB-FCA0-414D-BE61-825345B7187B}" type="presOf" srcId="{7FBD0B54-6C2B-4FC7-8192-B3B2ED8C5369}" destId="{95D447E5-1381-40E3-AAC1-7697B4E7E8BC}" srcOrd="0" destOrd="0" presId="urn:microsoft.com/office/officeart/2005/8/layout/hProcess9"/>
    <dgm:cxn modelId="{5353E0EB-0A68-40AD-9E2D-9EFFEE77DCE4}" srcId="{F3DA4033-DDD3-4C92-9910-49C89B9DA537}" destId="{EA58A60B-7B73-4209-8FC5-4B0D43F1DD09}" srcOrd="3" destOrd="0" parTransId="{33B4BC95-BFA8-4E09-8931-79B2543D98EE}" sibTransId="{F31A84BB-994C-45EF-B8A9-729E2818B0FB}"/>
    <dgm:cxn modelId="{DA0F01F2-B22B-4CF2-931A-8D902E433A95}" type="presOf" srcId="{F3DA4033-DDD3-4C92-9910-49C89B9DA537}" destId="{52250150-0828-43DE-9EC3-C666B95F9E45}" srcOrd="0" destOrd="0" presId="urn:microsoft.com/office/officeart/2005/8/layout/hProcess9"/>
    <dgm:cxn modelId="{FD0A66D7-370C-4D80-BEAF-29B6A359BCCE}" type="presParOf" srcId="{52250150-0828-43DE-9EC3-C666B95F9E45}" destId="{ABCC86C0-06BB-4F8C-BAA2-276E3CD3F3FE}" srcOrd="0" destOrd="0" presId="urn:microsoft.com/office/officeart/2005/8/layout/hProcess9"/>
    <dgm:cxn modelId="{D6A62725-F9F6-4BB8-A61F-FCD14589A28E}" type="presParOf" srcId="{52250150-0828-43DE-9EC3-C666B95F9E45}" destId="{557416A9-C88A-453F-892D-F3D13970EDEC}" srcOrd="1" destOrd="0" presId="urn:microsoft.com/office/officeart/2005/8/layout/hProcess9"/>
    <dgm:cxn modelId="{C6350D97-9252-47BE-A0FA-4876FDB65A91}" type="presParOf" srcId="{557416A9-C88A-453F-892D-F3D13970EDEC}" destId="{BA6AC0CB-A829-4E1F-A09B-34A159CB93D6}" srcOrd="0" destOrd="0" presId="urn:microsoft.com/office/officeart/2005/8/layout/hProcess9"/>
    <dgm:cxn modelId="{EDE3BCA7-FB50-43D8-A0E0-9E6FB4B80F97}" type="presParOf" srcId="{557416A9-C88A-453F-892D-F3D13970EDEC}" destId="{9C134AC7-298F-4CFC-A1BF-D518B36092D7}" srcOrd="1" destOrd="0" presId="urn:microsoft.com/office/officeart/2005/8/layout/hProcess9"/>
    <dgm:cxn modelId="{34030E78-0453-4172-9732-0BFC8FC36A28}" type="presParOf" srcId="{557416A9-C88A-453F-892D-F3D13970EDEC}" destId="{C4E74E73-469C-4B2A-97DC-E77306B3FF53}" srcOrd="2" destOrd="0" presId="urn:microsoft.com/office/officeart/2005/8/layout/hProcess9"/>
    <dgm:cxn modelId="{16B0A742-0574-4C62-8A1D-A6439172A026}" type="presParOf" srcId="{557416A9-C88A-453F-892D-F3D13970EDEC}" destId="{679A53BC-0955-4692-BDCB-74E702B485A4}" srcOrd="3" destOrd="0" presId="urn:microsoft.com/office/officeart/2005/8/layout/hProcess9"/>
    <dgm:cxn modelId="{8E14FAED-03B1-4958-B364-3861CFAB5D30}" type="presParOf" srcId="{557416A9-C88A-453F-892D-F3D13970EDEC}" destId="{95D447E5-1381-40E3-AAC1-7697B4E7E8BC}" srcOrd="4" destOrd="0" presId="urn:microsoft.com/office/officeart/2005/8/layout/hProcess9"/>
    <dgm:cxn modelId="{373C0F7D-4F41-4324-B4CE-FE63C9CA2B8D}" type="presParOf" srcId="{557416A9-C88A-453F-892D-F3D13970EDEC}" destId="{E10BE16F-CD93-4467-B603-8CFDDA9074BA}" srcOrd="5" destOrd="0" presId="urn:microsoft.com/office/officeart/2005/8/layout/hProcess9"/>
    <dgm:cxn modelId="{8E6628DB-4E46-4A73-8460-2912678E91D5}" type="presParOf" srcId="{557416A9-C88A-453F-892D-F3D13970EDEC}" destId="{F5672D95-8D9C-4291-BD2D-9AACA6034D44}"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699496-9B8F-4B50-A9F9-8581F8D19A8B}">
      <dsp:nvSpPr>
        <dsp:cNvPr id="0" name=""/>
        <dsp:cNvSpPr/>
      </dsp:nvSpPr>
      <dsp:spPr>
        <a:xfrm>
          <a:off x="0" y="46708"/>
          <a:ext cx="8596668" cy="2221171"/>
        </a:xfrm>
        <a:prstGeom prst="roundRect">
          <a:avLst/>
        </a:prstGeom>
        <a:solidFill>
          <a:schemeClr val="accent2">
            <a:lumMod val="75000"/>
          </a:schemeClr>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i="0" kern="1200" dirty="0"/>
            <a:t>The Southwestern Water Conservation District (SWCD) was created on April 16, 1941 by the Colorado General Assembly </a:t>
          </a:r>
          <a:r>
            <a:rPr lang="en-US" sz="2700" b="1" i="0" kern="1200" dirty="0">
              <a:hlinkClick xmlns:r="http://schemas.openxmlformats.org/officeDocument/2006/relationships" r:id="rId1"/>
            </a:rPr>
            <a:t>Statute 37-47-101</a:t>
          </a:r>
          <a:r>
            <a:rPr lang="en-US" sz="2700" b="1" i="0" kern="1200" dirty="0"/>
            <a:t>.</a:t>
          </a:r>
          <a:endParaRPr lang="en-US" sz="2700" kern="1200" dirty="0"/>
        </a:p>
      </dsp:txBody>
      <dsp:txXfrm>
        <a:off x="108429" y="155137"/>
        <a:ext cx="8379810" cy="2004313"/>
      </dsp:txXfrm>
    </dsp:sp>
    <dsp:sp modelId="{1C52E0C4-1556-408F-98A0-4DBF3C86FC34}">
      <dsp:nvSpPr>
        <dsp:cNvPr id="0" name=""/>
        <dsp:cNvSpPr/>
      </dsp:nvSpPr>
      <dsp:spPr>
        <a:xfrm>
          <a:off x="0" y="2345640"/>
          <a:ext cx="8596668" cy="2221171"/>
        </a:xfrm>
        <a:prstGeom prst="roundRect">
          <a:avLst/>
        </a:prstGeom>
        <a:solidFill>
          <a:schemeClr val="accent2">
            <a:lumMod val="75000"/>
          </a:schemeClr>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i="0" kern="1200" dirty="0"/>
            <a:t>SWCD is charged with protection, conservation, use and development of the water resources in southwest Colorado for the welfare of the District, and safeguarding for Colorado all waters of the basin to which the state is entitled.</a:t>
          </a:r>
          <a:endParaRPr lang="en-US" sz="2700" kern="1200" dirty="0"/>
        </a:p>
      </dsp:txBody>
      <dsp:txXfrm>
        <a:off x="108429" y="2454069"/>
        <a:ext cx="8379810" cy="20043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2521B8-B8DE-42D8-A9D7-8AE1536CE3D9}">
      <dsp:nvSpPr>
        <dsp:cNvPr id="0" name=""/>
        <dsp:cNvSpPr/>
      </dsp:nvSpPr>
      <dsp:spPr>
        <a:xfrm>
          <a:off x="0" y="4296"/>
          <a:ext cx="8596668" cy="72917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C30CB0-3BD6-48D7-B6BA-918BCB3A2044}">
      <dsp:nvSpPr>
        <dsp:cNvPr id="0" name=""/>
        <dsp:cNvSpPr/>
      </dsp:nvSpPr>
      <dsp:spPr>
        <a:xfrm>
          <a:off x="220576" y="168361"/>
          <a:ext cx="401048" cy="4010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4AFA56-B26F-4D2E-A3AE-77F7A9FA06DC}">
      <dsp:nvSpPr>
        <dsp:cNvPr id="0" name=""/>
        <dsp:cNvSpPr/>
      </dsp:nvSpPr>
      <dsp:spPr>
        <a:xfrm>
          <a:off x="842200" y="4296"/>
          <a:ext cx="7753643" cy="729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171" tIns="77171" rIns="77171" bIns="77171" numCol="1" spcCol="1270" anchor="ctr" anchorCtr="0">
          <a:noAutofit/>
        </a:bodyPr>
        <a:lstStyle/>
        <a:p>
          <a:pPr marL="0" lvl="0" indent="0" algn="l" defTabSz="844550">
            <a:lnSpc>
              <a:spcPct val="100000"/>
            </a:lnSpc>
            <a:spcBef>
              <a:spcPct val="0"/>
            </a:spcBef>
            <a:spcAft>
              <a:spcPct val="35000"/>
            </a:spcAft>
            <a:buNone/>
          </a:pPr>
          <a:r>
            <a:rPr lang="en-US" sz="1900" kern="1200"/>
            <a:t>Water Supply Projects</a:t>
          </a:r>
        </a:p>
      </dsp:txBody>
      <dsp:txXfrm>
        <a:off x="842200" y="4296"/>
        <a:ext cx="7753643" cy="729178"/>
      </dsp:txXfrm>
    </dsp:sp>
    <dsp:sp modelId="{8383DAE7-552F-4C70-AE49-D31727026FF7}">
      <dsp:nvSpPr>
        <dsp:cNvPr id="0" name=""/>
        <dsp:cNvSpPr/>
      </dsp:nvSpPr>
      <dsp:spPr>
        <a:xfrm>
          <a:off x="0" y="915769"/>
          <a:ext cx="8596668" cy="72917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22725F-54F8-45CE-8692-3F847FA762E0}">
      <dsp:nvSpPr>
        <dsp:cNvPr id="0" name=""/>
        <dsp:cNvSpPr/>
      </dsp:nvSpPr>
      <dsp:spPr>
        <a:xfrm>
          <a:off x="220576" y="1079834"/>
          <a:ext cx="401048" cy="4010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CB34DD-839B-4B1E-A167-78DBBC6E811B}">
      <dsp:nvSpPr>
        <dsp:cNvPr id="0" name=""/>
        <dsp:cNvSpPr/>
      </dsp:nvSpPr>
      <dsp:spPr>
        <a:xfrm>
          <a:off x="842200" y="915769"/>
          <a:ext cx="3868500" cy="729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171" tIns="77171" rIns="77171" bIns="77171" numCol="1" spcCol="1270" anchor="ctr" anchorCtr="0">
          <a:noAutofit/>
        </a:bodyPr>
        <a:lstStyle/>
        <a:p>
          <a:pPr marL="0" lvl="0" indent="0" algn="l" defTabSz="844550">
            <a:lnSpc>
              <a:spcPct val="100000"/>
            </a:lnSpc>
            <a:spcBef>
              <a:spcPct val="0"/>
            </a:spcBef>
            <a:spcAft>
              <a:spcPct val="35000"/>
            </a:spcAft>
            <a:buNone/>
          </a:pPr>
          <a:r>
            <a:rPr lang="en-US" sz="1900" kern="1200"/>
            <a:t>Outreach &amp; Education </a:t>
          </a:r>
        </a:p>
      </dsp:txBody>
      <dsp:txXfrm>
        <a:off x="842200" y="915769"/>
        <a:ext cx="3868500" cy="729178"/>
      </dsp:txXfrm>
    </dsp:sp>
    <dsp:sp modelId="{01F9346D-9553-4ABB-B154-FE01C63674C7}">
      <dsp:nvSpPr>
        <dsp:cNvPr id="0" name=""/>
        <dsp:cNvSpPr/>
      </dsp:nvSpPr>
      <dsp:spPr>
        <a:xfrm>
          <a:off x="4710701" y="915769"/>
          <a:ext cx="3885143" cy="729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171" tIns="77171" rIns="77171" bIns="77171" numCol="1" spcCol="1270" anchor="ctr" anchorCtr="0">
          <a:noAutofit/>
        </a:bodyPr>
        <a:lstStyle/>
        <a:p>
          <a:pPr marL="0" lvl="0" indent="0" algn="l" defTabSz="488950">
            <a:lnSpc>
              <a:spcPct val="100000"/>
            </a:lnSpc>
            <a:spcBef>
              <a:spcPct val="0"/>
            </a:spcBef>
            <a:spcAft>
              <a:spcPct val="35000"/>
            </a:spcAft>
            <a:buNone/>
          </a:pPr>
          <a:r>
            <a:rPr lang="en-US" sz="1100" kern="1200"/>
            <a:t>Water Information Program (with 30 partners)</a:t>
          </a:r>
        </a:p>
        <a:p>
          <a:pPr marL="0" lvl="0" indent="0" algn="l" defTabSz="488950">
            <a:lnSpc>
              <a:spcPct val="100000"/>
            </a:lnSpc>
            <a:spcBef>
              <a:spcPct val="0"/>
            </a:spcBef>
            <a:spcAft>
              <a:spcPct val="35000"/>
            </a:spcAft>
            <a:buNone/>
          </a:pPr>
          <a:r>
            <a:rPr lang="en-US" sz="1100" kern="1200" dirty="0"/>
            <a:t>Southwest Water Seminar (April 1</a:t>
          </a:r>
          <a:r>
            <a:rPr lang="en-US" sz="1100" kern="1200" baseline="30000" dirty="0"/>
            <a:t>st</a:t>
          </a:r>
          <a:r>
            <a:rPr lang="en-US" sz="1100" kern="1200" dirty="0"/>
            <a:t> in Durango)</a:t>
          </a:r>
        </a:p>
        <a:p>
          <a:pPr marL="0" lvl="0" indent="0" algn="l" defTabSz="488950">
            <a:lnSpc>
              <a:spcPct val="100000"/>
            </a:lnSpc>
            <a:spcBef>
              <a:spcPct val="0"/>
            </a:spcBef>
            <a:spcAft>
              <a:spcPct val="35000"/>
            </a:spcAft>
            <a:buNone/>
          </a:pPr>
          <a:r>
            <a:rPr lang="en-US" sz="1100" kern="1200" dirty="0"/>
            <a:t>Children’s Water Festival (for 700+ 5</a:t>
          </a:r>
          <a:r>
            <a:rPr lang="en-US" sz="1100" kern="1200" baseline="30000" dirty="0"/>
            <a:t>th</a:t>
          </a:r>
          <a:r>
            <a:rPr lang="en-US" sz="1100" kern="1200" dirty="0"/>
            <a:t> graders)</a:t>
          </a:r>
        </a:p>
      </dsp:txBody>
      <dsp:txXfrm>
        <a:off x="4710701" y="915769"/>
        <a:ext cx="3885143" cy="729178"/>
      </dsp:txXfrm>
    </dsp:sp>
    <dsp:sp modelId="{689E5647-DDD5-426C-A448-92BC7B7D1E11}">
      <dsp:nvSpPr>
        <dsp:cNvPr id="0" name=""/>
        <dsp:cNvSpPr/>
      </dsp:nvSpPr>
      <dsp:spPr>
        <a:xfrm>
          <a:off x="0" y="1827242"/>
          <a:ext cx="8596668" cy="72917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B795CF-E9A2-4199-AF47-CD2A096E69DE}">
      <dsp:nvSpPr>
        <dsp:cNvPr id="0" name=""/>
        <dsp:cNvSpPr/>
      </dsp:nvSpPr>
      <dsp:spPr>
        <a:xfrm>
          <a:off x="220576" y="1991307"/>
          <a:ext cx="401048" cy="40104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9CD1F5-BF8E-48F7-A746-5D2632C505AC}">
      <dsp:nvSpPr>
        <dsp:cNvPr id="0" name=""/>
        <dsp:cNvSpPr/>
      </dsp:nvSpPr>
      <dsp:spPr>
        <a:xfrm>
          <a:off x="842200" y="1827242"/>
          <a:ext cx="7753643" cy="729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171" tIns="77171" rIns="77171" bIns="77171" numCol="1" spcCol="1270" anchor="ctr" anchorCtr="0">
          <a:noAutofit/>
        </a:bodyPr>
        <a:lstStyle/>
        <a:p>
          <a:pPr marL="0" lvl="0" indent="0" algn="l" defTabSz="844550">
            <a:lnSpc>
              <a:spcPct val="100000"/>
            </a:lnSpc>
            <a:spcBef>
              <a:spcPct val="0"/>
            </a:spcBef>
            <a:spcAft>
              <a:spcPct val="35000"/>
            </a:spcAft>
            <a:buNone/>
          </a:pPr>
          <a:r>
            <a:rPr lang="en-US" sz="1900" kern="1200"/>
            <a:t>Tribal Engagement</a:t>
          </a:r>
        </a:p>
      </dsp:txBody>
      <dsp:txXfrm>
        <a:off x="842200" y="1827242"/>
        <a:ext cx="7753643" cy="729178"/>
      </dsp:txXfrm>
    </dsp:sp>
    <dsp:sp modelId="{1C35B4B0-77C6-468B-9037-66A1A7CBA0C3}">
      <dsp:nvSpPr>
        <dsp:cNvPr id="0" name=""/>
        <dsp:cNvSpPr/>
      </dsp:nvSpPr>
      <dsp:spPr>
        <a:xfrm>
          <a:off x="0" y="2738715"/>
          <a:ext cx="8596668" cy="72917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39D34A-5C15-4654-BDDE-2AFBE873EEF6}">
      <dsp:nvSpPr>
        <dsp:cNvPr id="0" name=""/>
        <dsp:cNvSpPr/>
      </dsp:nvSpPr>
      <dsp:spPr>
        <a:xfrm>
          <a:off x="220576" y="2902780"/>
          <a:ext cx="401048" cy="40104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F7C4C9-777A-44C3-81BD-C32910E9653D}">
      <dsp:nvSpPr>
        <dsp:cNvPr id="0" name=""/>
        <dsp:cNvSpPr/>
      </dsp:nvSpPr>
      <dsp:spPr>
        <a:xfrm>
          <a:off x="842200" y="2738715"/>
          <a:ext cx="7753643" cy="729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171" tIns="77171" rIns="77171" bIns="77171" numCol="1" spcCol="1270" anchor="ctr" anchorCtr="0">
          <a:noAutofit/>
        </a:bodyPr>
        <a:lstStyle/>
        <a:p>
          <a:pPr marL="0" lvl="0" indent="0" algn="l" defTabSz="844550">
            <a:lnSpc>
              <a:spcPct val="100000"/>
            </a:lnSpc>
            <a:spcBef>
              <a:spcPct val="0"/>
            </a:spcBef>
            <a:spcAft>
              <a:spcPct val="35000"/>
            </a:spcAft>
            <a:buNone/>
          </a:pPr>
          <a:r>
            <a:rPr lang="en-US" sz="1900" b="1" kern="1200" dirty="0"/>
            <a:t>Grant Program</a:t>
          </a:r>
          <a:endParaRPr lang="en-US" sz="1900" kern="1200" dirty="0"/>
        </a:p>
      </dsp:txBody>
      <dsp:txXfrm>
        <a:off x="842200" y="2738715"/>
        <a:ext cx="7753643" cy="729178"/>
      </dsp:txXfrm>
    </dsp:sp>
    <dsp:sp modelId="{D6C2BE64-9182-44A2-B7BC-BA3B29635820}">
      <dsp:nvSpPr>
        <dsp:cNvPr id="0" name=""/>
        <dsp:cNvSpPr/>
      </dsp:nvSpPr>
      <dsp:spPr>
        <a:xfrm>
          <a:off x="0" y="3650188"/>
          <a:ext cx="8596668" cy="72917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376D1B-03D7-4D41-BA21-D867E2C589B6}">
      <dsp:nvSpPr>
        <dsp:cNvPr id="0" name=""/>
        <dsp:cNvSpPr/>
      </dsp:nvSpPr>
      <dsp:spPr>
        <a:xfrm>
          <a:off x="220576" y="3814253"/>
          <a:ext cx="401048" cy="40104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819E9D-6204-4F0B-A5F4-39D0757F6633}">
      <dsp:nvSpPr>
        <dsp:cNvPr id="0" name=""/>
        <dsp:cNvSpPr/>
      </dsp:nvSpPr>
      <dsp:spPr>
        <a:xfrm>
          <a:off x="842200" y="3650188"/>
          <a:ext cx="7753643" cy="729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171" tIns="77171" rIns="77171" bIns="77171" numCol="1" spcCol="1270" anchor="ctr" anchorCtr="0">
          <a:noAutofit/>
        </a:bodyPr>
        <a:lstStyle/>
        <a:p>
          <a:pPr marL="0" lvl="0" indent="0" algn="l" defTabSz="844550">
            <a:lnSpc>
              <a:spcPct val="100000"/>
            </a:lnSpc>
            <a:spcBef>
              <a:spcPct val="0"/>
            </a:spcBef>
            <a:spcAft>
              <a:spcPct val="35000"/>
            </a:spcAft>
            <a:buNone/>
          </a:pPr>
          <a:r>
            <a:rPr lang="en-US" sz="1900" kern="1200" dirty="0"/>
            <a:t>Interstate matters (Colorado River compacts)</a:t>
          </a:r>
        </a:p>
      </dsp:txBody>
      <dsp:txXfrm>
        <a:off x="842200" y="3650188"/>
        <a:ext cx="7753643" cy="729178"/>
      </dsp:txXfrm>
    </dsp:sp>
    <dsp:sp modelId="{47EBE6FD-7B66-497C-A4A2-700318C7E925}">
      <dsp:nvSpPr>
        <dsp:cNvPr id="0" name=""/>
        <dsp:cNvSpPr/>
      </dsp:nvSpPr>
      <dsp:spPr>
        <a:xfrm>
          <a:off x="0" y="4561660"/>
          <a:ext cx="8596668" cy="72917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F757FA-3D14-497D-9A4D-6294119A004D}">
      <dsp:nvSpPr>
        <dsp:cNvPr id="0" name=""/>
        <dsp:cNvSpPr/>
      </dsp:nvSpPr>
      <dsp:spPr>
        <a:xfrm>
          <a:off x="220576" y="4725726"/>
          <a:ext cx="401048" cy="40104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9A44CB-01BE-4004-9CFD-E210A8E3B41A}">
      <dsp:nvSpPr>
        <dsp:cNvPr id="0" name=""/>
        <dsp:cNvSpPr/>
      </dsp:nvSpPr>
      <dsp:spPr>
        <a:xfrm>
          <a:off x="842200" y="4561660"/>
          <a:ext cx="7753643" cy="729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171" tIns="77171" rIns="77171" bIns="77171" numCol="1" spcCol="1270" anchor="ctr" anchorCtr="0">
          <a:noAutofit/>
        </a:bodyPr>
        <a:lstStyle/>
        <a:p>
          <a:pPr marL="0" lvl="0" indent="0" algn="l" defTabSz="844550">
            <a:lnSpc>
              <a:spcPct val="100000"/>
            </a:lnSpc>
            <a:spcBef>
              <a:spcPct val="0"/>
            </a:spcBef>
            <a:spcAft>
              <a:spcPct val="35000"/>
            </a:spcAft>
            <a:buNone/>
          </a:pPr>
          <a:r>
            <a:rPr lang="en-US" sz="1900" kern="1200" dirty="0"/>
            <a:t>Data collection efforts (water quantity and quality)</a:t>
          </a:r>
        </a:p>
      </dsp:txBody>
      <dsp:txXfrm>
        <a:off x="842200" y="4561660"/>
        <a:ext cx="7753643" cy="7291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DA74F8-2F76-4884-AA89-4288422776F5}">
      <dsp:nvSpPr>
        <dsp:cNvPr id="0" name=""/>
        <dsp:cNvSpPr/>
      </dsp:nvSpPr>
      <dsp:spPr>
        <a:xfrm>
          <a:off x="0" y="847394"/>
          <a:ext cx="6692813" cy="5148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Declining water supply versus increasing demand</a:t>
          </a:r>
        </a:p>
      </dsp:txBody>
      <dsp:txXfrm>
        <a:off x="25130" y="872524"/>
        <a:ext cx="6642553" cy="464540"/>
      </dsp:txXfrm>
    </dsp:sp>
    <dsp:sp modelId="{20804CC4-5494-4768-8A68-4462BA06113C}">
      <dsp:nvSpPr>
        <dsp:cNvPr id="0" name=""/>
        <dsp:cNvSpPr/>
      </dsp:nvSpPr>
      <dsp:spPr>
        <a:xfrm>
          <a:off x="0" y="1362194"/>
          <a:ext cx="6692813"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497"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b="1" kern="1200" dirty="0"/>
            <a:t>Need for increased/better data collection</a:t>
          </a:r>
          <a:endParaRPr lang="en-US" sz="1700" kern="1200" dirty="0"/>
        </a:p>
      </dsp:txBody>
      <dsp:txXfrm>
        <a:off x="0" y="1362194"/>
        <a:ext cx="6692813" cy="364320"/>
      </dsp:txXfrm>
    </dsp:sp>
    <dsp:sp modelId="{8742286D-39D0-438D-85B7-5EA8439C307C}">
      <dsp:nvSpPr>
        <dsp:cNvPr id="0" name=""/>
        <dsp:cNvSpPr/>
      </dsp:nvSpPr>
      <dsp:spPr>
        <a:xfrm>
          <a:off x="0" y="1726514"/>
          <a:ext cx="6692813" cy="514800"/>
        </a:xfrm>
        <a:prstGeom prst="roundRect">
          <a:avLst/>
        </a:prstGeom>
        <a:gradFill rotWithShape="0">
          <a:gsLst>
            <a:gs pos="0">
              <a:schemeClr val="accent2">
                <a:hueOff val="-678113"/>
                <a:satOff val="-414"/>
                <a:lumOff val="1618"/>
                <a:alphaOff val="0"/>
                <a:tint val="96000"/>
                <a:lumMod val="100000"/>
              </a:schemeClr>
            </a:gs>
            <a:gs pos="78000">
              <a:schemeClr val="accent2">
                <a:hueOff val="-678113"/>
                <a:satOff val="-414"/>
                <a:lumOff val="161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Basin-wide water resources planning</a:t>
          </a:r>
          <a:endParaRPr lang="en-US" sz="2200" kern="1200" dirty="0"/>
        </a:p>
      </dsp:txBody>
      <dsp:txXfrm>
        <a:off x="25130" y="1751644"/>
        <a:ext cx="6642553" cy="464540"/>
      </dsp:txXfrm>
    </dsp:sp>
    <dsp:sp modelId="{BD9042A1-B2F0-4470-80FD-20D183F6DBA8}">
      <dsp:nvSpPr>
        <dsp:cNvPr id="0" name=""/>
        <dsp:cNvSpPr/>
      </dsp:nvSpPr>
      <dsp:spPr>
        <a:xfrm>
          <a:off x="0" y="2304674"/>
          <a:ext cx="6692813" cy="514800"/>
        </a:xfrm>
        <a:prstGeom prst="roundRect">
          <a:avLst/>
        </a:prstGeom>
        <a:gradFill rotWithShape="0">
          <a:gsLst>
            <a:gs pos="0">
              <a:schemeClr val="accent2">
                <a:hueOff val="-1356225"/>
                <a:satOff val="-828"/>
                <a:lumOff val="3235"/>
                <a:alphaOff val="0"/>
                <a:tint val="96000"/>
                <a:lumMod val="100000"/>
              </a:schemeClr>
            </a:gs>
            <a:gs pos="78000">
              <a:schemeClr val="accent2">
                <a:hueOff val="-1356225"/>
                <a:satOff val="-828"/>
                <a:lumOff val="3235"/>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t>Aging infrastructure</a:t>
          </a:r>
        </a:p>
      </dsp:txBody>
      <dsp:txXfrm>
        <a:off x="25130" y="2329804"/>
        <a:ext cx="6642553" cy="464540"/>
      </dsp:txXfrm>
    </dsp:sp>
    <dsp:sp modelId="{DE941CC1-07D0-4A4B-A3BE-CCBB72258647}">
      <dsp:nvSpPr>
        <dsp:cNvPr id="0" name=""/>
        <dsp:cNvSpPr/>
      </dsp:nvSpPr>
      <dsp:spPr>
        <a:xfrm>
          <a:off x="0" y="2882834"/>
          <a:ext cx="6692813" cy="514800"/>
        </a:xfrm>
        <a:prstGeom prst="roundRect">
          <a:avLst/>
        </a:prstGeom>
        <a:gradFill rotWithShape="0">
          <a:gsLst>
            <a:gs pos="0">
              <a:schemeClr val="accent2">
                <a:hueOff val="-2034338"/>
                <a:satOff val="-1242"/>
                <a:lumOff val="4853"/>
                <a:alphaOff val="0"/>
                <a:tint val="96000"/>
                <a:lumMod val="100000"/>
              </a:schemeClr>
            </a:gs>
            <a:gs pos="78000">
              <a:schemeClr val="accent2">
                <a:hueOff val="-2034338"/>
                <a:satOff val="-1242"/>
                <a:lumOff val="4853"/>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Use &amp; protection of existing water rights</a:t>
          </a:r>
          <a:endParaRPr lang="en-US" sz="2200" kern="1200" dirty="0"/>
        </a:p>
      </dsp:txBody>
      <dsp:txXfrm>
        <a:off x="25130" y="2907964"/>
        <a:ext cx="6642553" cy="464540"/>
      </dsp:txXfrm>
    </dsp:sp>
    <dsp:sp modelId="{55B3D5E2-49B3-4620-B87D-8E3219CF120F}">
      <dsp:nvSpPr>
        <dsp:cNvPr id="0" name=""/>
        <dsp:cNvSpPr/>
      </dsp:nvSpPr>
      <dsp:spPr>
        <a:xfrm>
          <a:off x="0" y="3460995"/>
          <a:ext cx="6692813" cy="514800"/>
        </a:xfrm>
        <a:prstGeom prst="roundRect">
          <a:avLst/>
        </a:prstGeom>
        <a:gradFill rotWithShape="0">
          <a:gsLst>
            <a:gs pos="0">
              <a:schemeClr val="accent2">
                <a:hueOff val="-2712450"/>
                <a:satOff val="-1656"/>
                <a:lumOff val="6471"/>
                <a:alphaOff val="0"/>
                <a:tint val="96000"/>
                <a:lumMod val="100000"/>
              </a:schemeClr>
            </a:gs>
            <a:gs pos="78000">
              <a:schemeClr val="accent2">
                <a:hueOff val="-2712450"/>
                <a:satOff val="-1656"/>
                <a:lumOff val="647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Colorado River issues</a:t>
          </a:r>
        </a:p>
      </dsp:txBody>
      <dsp:txXfrm>
        <a:off x="25130" y="3486125"/>
        <a:ext cx="6642553" cy="4645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6AB10F-89D1-42DB-9168-948978704F5F}">
      <dsp:nvSpPr>
        <dsp:cNvPr id="0" name=""/>
        <dsp:cNvSpPr/>
      </dsp:nvSpPr>
      <dsp:spPr>
        <a:xfrm>
          <a:off x="972493" y="709897"/>
          <a:ext cx="1488111" cy="1488111"/>
        </a:xfrm>
        <a:prstGeom prst="ellipse">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159BD2A7-FFF9-419D-A421-43F2D76C31C6}">
      <dsp:nvSpPr>
        <dsp:cNvPr id="0" name=""/>
        <dsp:cNvSpPr/>
      </dsp:nvSpPr>
      <dsp:spPr>
        <a:xfrm>
          <a:off x="1289631" y="1027036"/>
          <a:ext cx="853834" cy="8538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42E036D-EB1C-40B0-B196-0C067B103450}">
      <dsp:nvSpPr>
        <dsp:cNvPr id="0" name=""/>
        <dsp:cNvSpPr/>
      </dsp:nvSpPr>
      <dsp:spPr>
        <a:xfrm>
          <a:off x="496785" y="2661519"/>
          <a:ext cx="243952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t>Water supply &amp; watershed restoration or enhancement projects</a:t>
          </a:r>
        </a:p>
      </dsp:txBody>
      <dsp:txXfrm>
        <a:off x="496785" y="2661519"/>
        <a:ext cx="2439526" cy="720000"/>
      </dsp:txXfrm>
    </dsp:sp>
    <dsp:sp modelId="{FA94CF92-5240-4879-811D-48DA23C4D9B3}">
      <dsp:nvSpPr>
        <dsp:cNvPr id="0" name=""/>
        <dsp:cNvSpPr/>
      </dsp:nvSpPr>
      <dsp:spPr>
        <a:xfrm>
          <a:off x="3838937" y="709897"/>
          <a:ext cx="1488111" cy="1488111"/>
        </a:xfrm>
        <a:prstGeom prst="ellipse">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5EB0D91C-D37B-46D7-8568-5088ECE8198C}">
      <dsp:nvSpPr>
        <dsp:cNvPr id="0" name=""/>
        <dsp:cNvSpPr/>
      </dsp:nvSpPr>
      <dsp:spPr>
        <a:xfrm>
          <a:off x="4156075" y="1027036"/>
          <a:ext cx="853834" cy="8538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9B7FF24-DF82-4710-BFF0-B3827F412FB2}">
      <dsp:nvSpPr>
        <dsp:cNvPr id="0" name=""/>
        <dsp:cNvSpPr/>
      </dsp:nvSpPr>
      <dsp:spPr>
        <a:xfrm>
          <a:off x="3363229" y="2661519"/>
          <a:ext cx="243952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t>Studies, PLANNING, and facilitating stakeholder PROCESSES</a:t>
          </a:r>
        </a:p>
      </dsp:txBody>
      <dsp:txXfrm>
        <a:off x="3363229" y="2661519"/>
        <a:ext cx="2439526" cy="720000"/>
      </dsp:txXfrm>
    </dsp:sp>
    <dsp:sp modelId="{7BB35DE6-D132-4E49-91F3-E90A41D5AE16}">
      <dsp:nvSpPr>
        <dsp:cNvPr id="0" name=""/>
        <dsp:cNvSpPr/>
      </dsp:nvSpPr>
      <dsp:spPr>
        <a:xfrm>
          <a:off x="6705381" y="709897"/>
          <a:ext cx="1488111" cy="1488111"/>
        </a:xfrm>
        <a:prstGeom prst="ellipse">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9B19C461-9635-4761-A9C2-1AD83282B90A}">
      <dsp:nvSpPr>
        <dsp:cNvPr id="0" name=""/>
        <dsp:cNvSpPr/>
      </dsp:nvSpPr>
      <dsp:spPr>
        <a:xfrm>
          <a:off x="7022519" y="1027036"/>
          <a:ext cx="853834" cy="85383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764C9BF-FA12-435A-A76A-A493590A1B72}">
      <dsp:nvSpPr>
        <dsp:cNvPr id="0" name=""/>
        <dsp:cNvSpPr/>
      </dsp:nvSpPr>
      <dsp:spPr>
        <a:xfrm>
          <a:off x="6229673" y="2661519"/>
          <a:ext cx="243952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t>Educational PROGRAMS &amp; MATERIALS</a:t>
          </a:r>
        </a:p>
      </dsp:txBody>
      <dsp:txXfrm>
        <a:off x="6229673" y="2661519"/>
        <a:ext cx="2439526" cy="720000"/>
      </dsp:txXfrm>
    </dsp:sp>
    <dsp:sp modelId="{AB93103A-076E-4AAC-B010-8A0AE8CA4909}">
      <dsp:nvSpPr>
        <dsp:cNvPr id="0" name=""/>
        <dsp:cNvSpPr/>
      </dsp:nvSpPr>
      <dsp:spPr>
        <a:xfrm>
          <a:off x="9571825" y="709897"/>
          <a:ext cx="1488111" cy="1488111"/>
        </a:xfrm>
        <a:prstGeom prst="ellipse">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E5DC1C55-3008-4E83-84D7-0795DAE2422F}">
      <dsp:nvSpPr>
        <dsp:cNvPr id="0" name=""/>
        <dsp:cNvSpPr/>
      </dsp:nvSpPr>
      <dsp:spPr>
        <a:xfrm>
          <a:off x="9887888" y="1012811"/>
          <a:ext cx="853834" cy="85383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0C0BCA4-B5E9-4991-B691-100F63A91FE1}">
      <dsp:nvSpPr>
        <dsp:cNvPr id="0" name=""/>
        <dsp:cNvSpPr/>
      </dsp:nvSpPr>
      <dsp:spPr>
        <a:xfrm>
          <a:off x="9096117" y="2661519"/>
          <a:ext cx="243952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t>Emergencies DUE TO catastrophic AND unforeseen events</a:t>
          </a:r>
        </a:p>
      </dsp:txBody>
      <dsp:txXfrm>
        <a:off x="9096117" y="2661519"/>
        <a:ext cx="2439526"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BAEFB5-DBD7-4F69-BDAD-FC524EC9F2CD}">
      <dsp:nvSpPr>
        <dsp:cNvPr id="0" name=""/>
        <dsp:cNvSpPr/>
      </dsp:nvSpPr>
      <dsp:spPr>
        <a:xfrm>
          <a:off x="0" y="2502"/>
          <a:ext cx="6692813" cy="1402352"/>
        </a:xfrm>
        <a:prstGeom prst="roundRect">
          <a:avLst>
            <a:gd name="adj" fmla="val 10000"/>
          </a:avLst>
        </a:prstGeom>
        <a:gradFill rotWithShape="0">
          <a:gsLst>
            <a:gs pos="0">
              <a:schemeClr val="accent2">
                <a:tint val="40000"/>
                <a:hueOff val="0"/>
                <a:satOff val="0"/>
                <a:lumOff val="0"/>
                <a:alphaOff val="0"/>
                <a:tint val="96000"/>
                <a:lumMod val="100000"/>
              </a:schemeClr>
            </a:gs>
            <a:gs pos="78000">
              <a:schemeClr val="accent2">
                <a:tint val="40000"/>
                <a:hueOff val="0"/>
                <a:satOff val="0"/>
                <a:lumOff val="0"/>
                <a:alphaOff val="0"/>
                <a:shade val="94000"/>
                <a:lumMod val="94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B368AD9F-A708-4FA3-A8F9-287D243F0F40}">
      <dsp:nvSpPr>
        <dsp:cNvPr id="0" name=""/>
        <dsp:cNvSpPr/>
      </dsp:nvSpPr>
      <dsp:spPr>
        <a:xfrm>
          <a:off x="424211" y="318031"/>
          <a:ext cx="772047" cy="7712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9956EEC-2EFE-47FF-9C7D-C8D6DC17452A}">
      <dsp:nvSpPr>
        <dsp:cNvPr id="0" name=""/>
        <dsp:cNvSpPr/>
      </dsp:nvSpPr>
      <dsp:spPr>
        <a:xfrm>
          <a:off x="1620471" y="2502"/>
          <a:ext cx="4922556" cy="1403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61" tIns="148561" rIns="148561" bIns="148561" numCol="1" spcCol="1270" anchor="ctr" anchorCtr="0">
          <a:noAutofit/>
        </a:bodyPr>
        <a:lstStyle/>
        <a:p>
          <a:pPr marL="0" lvl="0" indent="0" algn="l" defTabSz="800100">
            <a:lnSpc>
              <a:spcPct val="100000"/>
            </a:lnSpc>
            <a:spcBef>
              <a:spcPct val="0"/>
            </a:spcBef>
            <a:spcAft>
              <a:spcPct val="35000"/>
            </a:spcAft>
            <a:buNone/>
          </a:pPr>
          <a:r>
            <a:rPr lang="en-US" sz="1800" b="1" kern="1200" dirty="0"/>
            <a:t>Grant proposals are evaluated on how well they carry out the purposes of SWCD</a:t>
          </a:r>
          <a:endParaRPr lang="en-US" sz="1800" kern="1200" dirty="0"/>
        </a:p>
      </dsp:txBody>
      <dsp:txXfrm>
        <a:off x="1620471" y="2502"/>
        <a:ext cx="4922556" cy="1403723"/>
      </dsp:txXfrm>
    </dsp:sp>
    <dsp:sp modelId="{4100E81B-D621-452D-ACF3-0FEE289D8733}">
      <dsp:nvSpPr>
        <dsp:cNvPr id="0" name=""/>
        <dsp:cNvSpPr/>
      </dsp:nvSpPr>
      <dsp:spPr>
        <a:xfrm>
          <a:off x="0" y="1709733"/>
          <a:ext cx="6692813" cy="1402352"/>
        </a:xfrm>
        <a:prstGeom prst="roundRect">
          <a:avLst>
            <a:gd name="adj" fmla="val 10000"/>
          </a:avLst>
        </a:prstGeom>
        <a:gradFill rotWithShape="0">
          <a:gsLst>
            <a:gs pos="0">
              <a:schemeClr val="accent2">
                <a:tint val="40000"/>
                <a:hueOff val="0"/>
                <a:satOff val="0"/>
                <a:lumOff val="0"/>
                <a:alphaOff val="0"/>
                <a:tint val="96000"/>
                <a:lumMod val="100000"/>
              </a:schemeClr>
            </a:gs>
            <a:gs pos="78000">
              <a:schemeClr val="accent2">
                <a:tint val="40000"/>
                <a:hueOff val="0"/>
                <a:satOff val="0"/>
                <a:lumOff val="0"/>
                <a:alphaOff val="0"/>
                <a:shade val="94000"/>
                <a:lumMod val="94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2B97836F-6BEE-4C11-A51D-ED7AD41004EB}">
      <dsp:nvSpPr>
        <dsp:cNvPr id="0" name=""/>
        <dsp:cNvSpPr/>
      </dsp:nvSpPr>
      <dsp:spPr>
        <a:xfrm>
          <a:off x="424211" y="2025262"/>
          <a:ext cx="772047" cy="771293"/>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9DF472F-F84D-4C99-8226-0EB4532EE46D}">
      <dsp:nvSpPr>
        <dsp:cNvPr id="0" name=""/>
        <dsp:cNvSpPr/>
      </dsp:nvSpPr>
      <dsp:spPr>
        <a:xfrm>
          <a:off x="1620471" y="1709733"/>
          <a:ext cx="4922556" cy="1403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61" tIns="148561" rIns="148561" bIns="148561" numCol="1" spcCol="1270" anchor="ctr" anchorCtr="0">
          <a:noAutofit/>
        </a:bodyPr>
        <a:lstStyle/>
        <a:p>
          <a:pPr marL="0" lvl="0" indent="0" algn="l" defTabSz="800100">
            <a:lnSpc>
              <a:spcPct val="100000"/>
            </a:lnSpc>
            <a:spcBef>
              <a:spcPct val="0"/>
            </a:spcBef>
            <a:spcAft>
              <a:spcPct val="35000"/>
            </a:spcAft>
            <a:buNone/>
          </a:pPr>
          <a:r>
            <a:rPr lang="en-US" sz="1800" b="1" kern="1200" dirty="0"/>
            <a:t>Special consideration is given to proposals that further the use or protection of </a:t>
          </a:r>
          <a:r>
            <a:rPr lang="en-US" sz="1800" b="1" u="sng" kern="1200" dirty="0"/>
            <a:t>pre-compact water rights</a:t>
          </a:r>
          <a:endParaRPr lang="en-US" sz="1800" kern="1200" dirty="0"/>
        </a:p>
      </dsp:txBody>
      <dsp:txXfrm>
        <a:off x="1620471" y="1709733"/>
        <a:ext cx="4922556" cy="1403723"/>
      </dsp:txXfrm>
    </dsp:sp>
    <dsp:sp modelId="{397BC97F-21A8-48BB-A7F7-A60254E6BB5D}">
      <dsp:nvSpPr>
        <dsp:cNvPr id="0" name=""/>
        <dsp:cNvSpPr/>
      </dsp:nvSpPr>
      <dsp:spPr>
        <a:xfrm>
          <a:off x="0" y="3416964"/>
          <a:ext cx="6692813" cy="1402352"/>
        </a:xfrm>
        <a:prstGeom prst="roundRect">
          <a:avLst>
            <a:gd name="adj" fmla="val 10000"/>
          </a:avLst>
        </a:prstGeom>
        <a:gradFill rotWithShape="0">
          <a:gsLst>
            <a:gs pos="0">
              <a:schemeClr val="accent2">
                <a:tint val="40000"/>
                <a:hueOff val="0"/>
                <a:satOff val="0"/>
                <a:lumOff val="0"/>
                <a:alphaOff val="0"/>
                <a:tint val="96000"/>
                <a:lumMod val="100000"/>
              </a:schemeClr>
            </a:gs>
            <a:gs pos="78000">
              <a:schemeClr val="accent2">
                <a:tint val="40000"/>
                <a:hueOff val="0"/>
                <a:satOff val="0"/>
                <a:lumOff val="0"/>
                <a:alphaOff val="0"/>
                <a:shade val="94000"/>
                <a:lumMod val="94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5B55631A-F2FC-45C2-9B17-64B7CEB686FD}">
      <dsp:nvSpPr>
        <dsp:cNvPr id="0" name=""/>
        <dsp:cNvSpPr/>
      </dsp:nvSpPr>
      <dsp:spPr>
        <a:xfrm>
          <a:off x="424626" y="3732493"/>
          <a:ext cx="772047" cy="771293"/>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CE0D5D9-7AEA-4E08-8878-86590F6D9770}">
      <dsp:nvSpPr>
        <dsp:cNvPr id="0" name=""/>
        <dsp:cNvSpPr/>
      </dsp:nvSpPr>
      <dsp:spPr>
        <a:xfrm>
          <a:off x="1621300" y="3416964"/>
          <a:ext cx="4922556" cy="1403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61" tIns="148561" rIns="148561" bIns="148561" numCol="1" spcCol="1270" anchor="ctr" anchorCtr="0">
          <a:noAutofit/>
        </a:bodyPr>
        <a:lstStyle/>
        <a:p>
          <a:pPr marL="0" lvl="0" indent="0" algn="l" defTabSz="622300">
            <a:lnSpc>
              <a:spcPct val="100000"/>
            </a:lnSpc>
            <a:spcBef>
              <a:spcPct val="0"/>
            </a:spcBef>
            <a:spcAft>
              <a:spcPct val="35000"/>
            </a:spcAft>
            <a:buNone/>
          </a:pPr>
          <a:r>
            <a:rPr lang="en-US" sz="1400" b="1" kern="1200" dirty="0"/>
            <a:t>SWCD is not your source for ongoing maintenance and operations. </a:t>
          </a:r>
        </a:p>
        <a:p>
          <a:pPr marL="0" lvl="0" indent="0" algn="l" defTabSz="622300">
            <a:lnSpc>
              <a:spcPct val="100000"/>
            </a:lnSpc>
            <a:spcBef>
              <a:spcPct val="0"/>
            </a:spcBef>
            <a:spcAft>
              <a:spcPct val="35000"/>
            </a:spcAft>
            <a:buNone/>
          </a:pPr>
          <a:r>
            <a:rPr lang="en-US" sz="1400" b="1" kern="1200" dirty="0"/>
            <a:t>Proposals must demonstrate adequate shareholder assessments and reserves. SWCD considers favorably request from applicants that are proactively planning for their future financial needs. </a:t>
          </a:r>
          <a:endParaRPr lang="en-US" sz="1400" kern="1200" dirty="0"/>
        </a:p>
      </dsp:txBody>
      <dsp:txXfrm>
        <a:off x="1621300" y="3416964"/>
        <a:ext cx="4922556" cy="14037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C86C0-06BB-4F8C-BAA2-276E3CD3F3FE}">
      <dsp:nvSpPr>
        <dsp:cNvPr id="0" name=""/>
        <dsp:cNvSpPr/>
      </dsp:nvSpPr>
      <dsp:spPr>
        <a:xfrm>
          <a:off x="886989" y="0"/>
          <a:ext cx="10052550" cy="4385653"/>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BA6AC0CB-A829-4E1F-A09B-34A159CB93D6}">
      <dsp:nvSpPr>
        <dsp:cNvPr id="0" name=""/>
        <dsp:cNvSpPr/>
      </dsp:nvSpPr>
      <dsp:spPr>
        <a:xfrm>
          <a:off x="5919" y="1315695"/>
          <a:ext cx="2846913" cy="1754261"/>
        </a:xfrm>
        <a:prstGeom prst="roundRect">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Have a need? Want to know the best route for your project?</a:t>
          </a:r>
        </a:p>
        <a:p>
          <a:pPr marL="0" lvl="0" indent="0" algn="ctr" defTabSz="577850">
            <a:lnSpc>
              <a:spcPct val="90000"/>
            </a:lnSpc>
            <a:spcBef>
              <a:spcPct val="0"/>
            </a:spcBef>
            <a:spcAft>
              <a:spcPct val="35000"/>
            </a:spcAft>
            <a:buNone/>
          </a:pPr>
          <a:r>
            <a:rPr lang="en-US" sz="1300" kern="1200" dirty="0"/>
            <a:t> Call or email SWCD. If our grant program doesn’t fit your project, we can help point you in the right direction. </a:t>
          </a:r>
        </a:p>
      </dsp:txBody>
      <dsp:txXfrm>
        <a:off x="91555" y="1401331"/>
        <a:ext cx="2675641" cy="1582989"/>
      </dsp:txXfrm>
    </dsp:sp>
    <dsp:sp modelId="{C4E74E73-469C-4B2A-97DC-E77306B3FF53}">
      <dsp:nvSpPr>
        <dsp:cNvPr id="0" name=""/>
        <dsp:cNvSpPr/>
      </dsp:nvSpPr>
      <dsp:spPr>
        <a:xfrm>
          <a:off x="2995178" y="1315695"/>
          <a:ext cx="2846913" cy="1754261"/>
        </a:xfrm>
        <a:prstGeom prst="roundRect">
          <a:avLst/>
        </a:prstGeom>
        <a:gradFill rotWithShape="0">
          <a:gsLst>
            <a:gs pos="0">
              <a:schemeClr val="accent2">
                <a:hueOff val="-904150"/>
                <a:satOff val="-552"/>
                <a:lumOff val="2157"/>
                <a:alphaOff val="0"/>
                <a:tint val="65000"/>
                <a:lumMod val="110000"/>
              </a:schemeClr>
            </a:gs>
            <a:gs pos="88000">
              <a:schemeClr val="accent2">
                <a:hueOff val="-904150"/>
                <a:satOff val="-552"/>
                <a:lumOff val="2157"/>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Thinking it might be a few years before you can get a project shovel-ready? </a:t>
          </a:r>
        </a:p>
        <a:p>
          <a:pPr marL="0" lvl="0" indent="0" algn="ctr" defTabSz="577850">
            <a:lnSpc>
              <a:spcPct val="90000"/>
            </a:lnSpc>
            <a:spcBef>
              <a:spcPct val="0"/>
            </a:spcBef>
            <a:spcAft>
              <a:spcPct val="35000"/>
            </a:spcAft>
            <a:buNone/>
          </a:pPr>
          <a:r>
            <a:rPr lang="en-US" sz="1300" kern="1200" dirty="0"/>
            <a:t>Start preparing adequate shareholder assessments and reserves now, so your ditch company is in a strong position to ask for grants. </a:t>
          </a:r>
        </a:p>
      </dsp:txBody>
      <dsp:txXfrm>
        <a:off x="3080814" y="1401331"/>
        <a:ext cx="2675641" cy="1582989"/>
      </dsp:txXfrm>
    </dsp:sp>
    <dsp:sp modelId="{95D447E5-1381-40E3-AAC1-7697B4E7E8BC}">
      <dsp:nvSpPr>
        <dsp:cNvPr id="0" name=""/>
        <dsp:cNvSpPr/>
      </dsp:nvSpPr>
      <dsp:spPr>
        <a:xfrm>
          <a:off x="5984437" y="1315695"/>
          <a:ext cx="2846913" cy="1754261"/>
        </a:xfrm>
        <a:prstGeom prst="roundRect">
          <a:avLst/>
        </a:prstGeom>
        <a:gradFill rotWithShape="0">
          <a:gsLst>
            <a:gs pos="0">
              <a:schemeClr val="accent2">
                <a:hueOff val="-1808300"/>
                <a:satOff val="-1104"/>
                <a:lumOff val="4314"/>
                <a:alphaOff val="0"/>
                <a:tint val="65000"/>
                <a:lumMod val="110000"/>
              </a:schemeClr>
            </a:gs>
            <a:gs pos="88000">
              <a:schemeClr val="accent2">
                <a:hueOff val="-1808300"/>
                <a:satOff val="-1104"/>
                <a:lumOff val="4314"/>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Does your project maintain or support pre-compact water rights? </a:t>
          </a:r>
        </a:p>
        <a:p>
          <a:pPr marL="0" lvl="0" indent="0" algn="ctr" defTabSz="577850">
            <a:lnSpc>
              <a:spcPct val="90000"/>
            </a:lnSpc>
            <a:spcBef>
              <a:spcPct val="0"/>
            </a:spcBef>
            <a:spcAft>
              <a:spcPct val="35000"/>
            </a:spcAft>
            <a:buNone/>
          </a:pPr>
          <a:r>
            <a:rPr lang="en-US" sz="1300" kern="1200" dirty="0"/>
            <a:t>If so, SWCD’s grant program is an especially good avenue for you. </a:t>
          </a:r>
        </a:p>
      </dsp:txBody>
      <dsp:txXfrm>
        <a:off x="6070073" y="1401331"/>
        <a:ext cx="2675641" cy="1582989"/>
      </dsp:txXfrm>
    </dsp:sp>
    <dsp:sp modelId="{F5672D95-8D9C-4291-BD2D-9AACA6034D44}">
      <dsp:nvSpPr>
        <dsp:cNvPr id="0" name=""/>
        <dsp:cNvSpPr/>
      </dsp:nvSpPr>
      <dsp:spPr>
        <a:xfrm>
          <a:off x="8973697" y="1315695"/>
          <a:ext cx="2846913" cy="1754261"/>
        </a:xfrm>
        <a:prstGeom prst="roundRect">
          <a:avLst/>
        </a:prstGeom>
        <a:gradFill rotWithShape="0">
          <a:gsLst>
            <a:gs pos="0">
              <a:schemeClr val="accent2">
                <a:hueOff val="-2712450"/>
                <a:satOff val="-1656"/>
                <a:lumOff val="6471"/>
                <a:alphaOff val="0"/>
                <a:tint val="65000"/>
                <a:lumMod val="110000"/>
              </a:schemeClr>
            </a:gs>
            <a:gs pos="88000">
              <a:schemeClr val="accent2">
                <a:hueOff val="-2712450"/>
                <a:satOff val="-1656"/>
                <a:lumOff val="6471"/>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Visit </a:t>
          </a:r>
          <a:r>
            <a:rPr lang="en-US" sz="1300" b="1" kern="1200" dirty="0"/>
            <a:t>SWCD’s website </a:t>
          </a:r>
          <a:r>
            <a:rPr lang="en-US" sz="1300" kern="1200" dirty="0"/>
            <a:t>for full grant program guidelines, the grant application, and FAQs. </a:t>
          </a:r>
        </a:p>
      </dsp:txBody>
      <dsp:txXfrm>
        <a:off x="9059333" y="1401331"/>
        <a:ext cx="2675641" cy="158298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6CC118-6642-4479-8F97-017416584FF6}" type="datetimeFigureOut">
              <a:rPr lang="en-US" smtClean="0"/>
              <a:t>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288D20-8BCD-469A-80CB-E91A9A06A490}" type="slidenum">
              <a:rPr lang="en-US" smtClean="0"/>
              <a:t>‹#›</a:t>
            </a:fld>
            <a:endParaRPr lang="en-US"/>
          </a:p>
        </p:txBody>
      </p:sp>
    </p:spTree>
    <p:extLst>
      <p:ext uri="{BB962C8B-B14F-4D97-AF65-F5344CB8AC3E}">
        <p14:creationId xmlns:p14="http://schemas.microsoft.com/office/powerpoint/2010/main" val="1005553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Sister agency of Colorado River District …. But much smaller.  Two full-time staff and contract with several professionals (attorneys and engineers) to carry out our duties.</a:t>
            </a:r>
          </a:p>
        </p:txBody>
      </p:sp>
      <p:sp>
        <p:nvSpPr>
          <p:cNvPr id="4" name="Slide Number Placeholder 3"/>
          <p:cNvSpPr>
            <a:spLocks noGrp="1"/>
          </p:cNvSpPr>
          <p:nvPr>
            <p:ph type="sldNum" sz="quarter" idx="5"/>
          </p:nvPr>
        </p:nvSpPr>
        <p:spPr/>
        <p:txBody>
          <a:bodyPr/>
          <a:lstStyle/>
          <a:p>
            <a:fld id="{12288D20-8BCD-469A-80CB-E91A9A06A490}" type="slidenum">
              <a:rPr lang="en-US" smtClean="0"/>
              <a:t>2</a:t>
            </a:fld>
            <a:endParaRPr lang="en-US"/>
          </a:p>
        </p:txBody>
      </p:sp>
    </p:spTree>
    <p:extLst>
      <p:ext uri="{BB962C8B-B14F-4D97-AF65-F5344CB8AC3E}">
        <p14:creationId xmlns:p14="http://schemas.microsoft.com/office/powerpoint/2010/main" val="2989983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Each Board of County Commissioners appoints a representative to the District Board of Directors, which meets bi-monthly. The District is comprised of nine counties: Archuleta, Dolores, La Plata, Montezuma, San Juan, San Miguel, and parts of Hinsdale, Mineral, and Montrose.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2288D20-8BCD-469A-80CB-E91A9A06A490}" type="slidenum">
              <a:rPr lang="en-US" smtClean="0"/>
              <a:t>3</a:t>
            </a:fld>
            <a:endParaRPr lang="en-US"/>
          </a:p>
        </p:txBody>
      </p:sp>
    </p:spTree>
    <p:extLst>
      <p:ext uri="{BB962C8B-B14F-4D97-AF65-F5344CB8AC3E}">
        <p14:creationId xmlns:p14="http://schemas.microsoft.com/office/powerpoint/2010/main" val="1320367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284A46-15BD-4429-9D83-38A20DE0CEBE}"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806709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284A46-15BD-4429-9D83-38A20DE0CEBE}"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497739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284A46-15BD-4429-9D83-38A20DE0CEBE}"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222848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284A46-15BD-4429-9D83-38A20DE0CEBE}"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650616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284A46-15BD-4429-9D83-38A20DE0CEBE}"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972893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lvl="0"/>
            <a:r>
              <a:rPr lang="en-US" dirty="0">
                <a:solidFill>
                  <a:prstClr val="black"/>
                </a:solidFill>
              </a:rPr>
              <a:t>.  </a:t>
            </a:r>
            <a:endParaRPr lang="en-US" dirty="0"/>
          </a:p>
        </p:txBody>
      </p:sp>
      <p:sp>
        <p:nvSpPr>
          <p:cNvPr id="4" name="Slide Number Placeholder 3"/>
          <p:cNvSpPr>
            <a:spLocks noGrp="1"/>
          </p:cNvSpPr>
          <p:nvPr>
            <p:ph type="sldNum" sz="quarter" idx="10"/>
          </p:nvPr>
        </p:nvSpPr>
        <p:spPr/>
        <p:txBody>
          <a:bodyPr/>
          <a:lstStyle/>
          <a:p>
            <a:pPr>
              <a:defRPr/>
            </a:pPr>
            <a:fld id="{CC6D45FC-6E8E-4022-AC61-281F14213D6D}"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1908950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lvl="0"/>
            <a:r>
              <a:rPr lang="en-US" dirty="0">
                <a:solidFill>
                  <a:prstClr val="black"/>
                </a:solidFill>
              </a:rPr>
              <a:t>.  </a:t>
            </a:r>
            <a:endParaRPr lang="en-US" dirty="0"/>
          </a:p>
        </p:txBody>
      </p:sp>
      <p:sp>
        <p:nvSpPr>
          <p:cNvPr id="4" name="Slide Number Placeholder 3"/>
          <p:cNvSpPr>
            <a:spLocks noGrp="1"/>
          </p:cNvSpPr>
          <p:nvPr>
            <p:ph type="sldNum" sz="quarter" idx="10"/>
          </p:nvPr>
        </p:nvSpPr>
        <p:spPr/>
        <p:txBody>
          <a:bodyPr/>
          <a:lstStyle/>
          <a:p>
            <a:pPr>
              <a:defRPr/>
            </a:pPr>
            <a:fld id="{CC6D45FC-6E8E-4022-AC61-281F14213D6D}"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2508947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3D575F4-ADE6-4513-A074-5F76BFC03891}" type="datetime1">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C591E-43CB-46E8-97E4-9EB8512478EF}" type="slidenum">
              <a:rPr lang="en-US" smtClean="0"/>
              <a:t>‹#›</a:t>
            </a:fld>
            <a:endParaRPr lang="en-US"/>
          </a:p>
        </p:txBody>
      </p:sp>
    </p:spTree>
    <p:extLst>
      <p:ext uri="{BB962C8B-B14F-4D97-AF65-F5344CB8AC3E}">
        <p14:creationId xmlns:p14="http://schemas.microsoft.com/office/powerpoint/2010/main" val="2647649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8892FE-DD0A-441F-879D-82BB2EEB3780}" type="datetime1">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C591E-43CB-46E8-97E4-9EB8512478EF}" type="slidenum">
              <a:rPr lang="en-US" smtClean="0"/>
              <a:t>‹#›</a:t>
            </a:fld>
            <a:endParaRPr lang="en-US"/>
          </a:p>
        </p:txBody>
      </p:sp>
    </p:spTree>
    <p:extLst>
      <p:ext uri="{BB962C8B-B14F-4D97-AF65-F5344CB8AC3E}">
        <p14:creationId xmlns:p14="http://schemas.microsoft.com/office/powerpoint/2010/main" val="3930277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166226-8BC5-4761-8AA1-6F4854FA0F6B}" type="datetime1">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C591E-43CB-46E8-97E4-9EB8512478EF}"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80065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FDF0D3-18A2-4B08-B6B3-A909E9E5F921}" type="datetime1">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C591E-43CB-46E8-97E4-9EB8512478EF}" type="slidenum">
              <a:rPr lang="en-US" smtClean="0"/>
              <a:t>‹#›</a:t>
            </a:fld>
            <a:endParaRPr lang="en-US"/>
          </a:p>
        </p:txBody>
      </p:sp>
    </p:spTree>
    <p:extLst>
      <p:ext uri="{BB962C8B-B14F-4D97-AF65-F5344CB8AC3E}">
        <p14:creationId xmlns:p14="http://schemas.microsoft.com/office/powerpoint/2010/main" val="2340711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AD0F2D-8785-4B03-A333-4B80EC2E6A1C}" type="datetime1">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C591E-43CB-46E8-97E4-9EB8512478EF}"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6696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CC7135-7F4C-47F4-83E5-49A2D1875B0A}" type="datetime1">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C591E-43CB-46E8-97E4-9EB8512478EF}" type="slidenum">
              <a:rPr lang="en-US" smtClean="0"/>
              <a:t>‹#›</a:t>
            </a:fld>
            <a:endParaRPr lang="en-US"/>
          </a:p>
        </p:txBody>
      </p:sp>
    </p:spTree>
    <p:extLst>
      <p:ext uri="{BB962C8B-B14F-4D97-AF65-F5344CB8AC3E}">
        <p14:creationId xmlns:p14="http://schemas.microsoft.com/office/powerpoint/2010/main" val="2219065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3286CC-3FFB-4E0E-A1DC-43B57DCF4274}" type="datetime1">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C591E-43CB-46E8-97E4-9EB8512478EF}" type="slidenum">
              <a:rPr lang="en-US" smtClean="0"/>
              <a:t>‹#›</a:t>
            </a:fld>
            <a:endParaRPr lang="en-US"/>
          </a:p>
        </p:txBody>
      </p:sp>
    </p:spTree>
    <p:extLst>
      <p:ext uri="{BB962C8B-B14F-4D97-AF65-F5344CB8AC3E}">
        <p14:creationId xmlns:p14="http://schemas.microsoft.com/office/powerpoint/2010/main" val="28704820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B6F47C-C10D-450A-A0A7-956DAA78C98D}" type="datetime1">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C591E-43CB-46E8-97E4-9EB8512478EF}" type="slidenum">
              <a:rPr lang="en-US" smtClean="0"/>
              <a:t>‹#›</a:t>
            </a:fld>
            <a:endParaRPr lang="en-US"/>
          </a:p>
        </p:txBody>
      </p:sp>
    </p:spTree>
    <p:extLst>
      <p:ext uri="{BB962C8B-B14F-4D97-AF65-F5344CB8AC3E}">
        <p14:creationId xmlns:p14="http://schemas.microsoft.com/office/powerpoint/2010/main" val="275647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B32F72-3501-4753-813E-A6E7D34C6BD1}" type="datetime1">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C591E-43CB-46E8-97E4-9EB8512478EF}" type="slidenum">
              <a:rPr lang="en-US" smtClean="0"/>
              <a:t>‹#›</a:t>
            </a:fld>
            <a:endParaRPr lang="en-US"/>
          </a:p>
        </p:txBody>
      </p:sp>
    </p:spTree>
    <p:extLst>
      <p:ext uri="{BB962C8B-B14F-4D97-AF65-F5344CB8AC3E}">
        <p14:creationId xmlns:p14="http://schemas.microsoft.com/office/powerpoint/2010/main" val="1047521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C45C95-4C42-4FBD-9CAB-F95D8D549C56}" type="datetime1">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C591E-43CB-46E8-97E4-9EB8512478EF}" type="slidenum">
              <a:rPr lang="en-US" smtClean="0"/>
              <a:t>‹#›</a:t>
            </a:fld>
            <a:endParaRPr lang="en-US"/>
          </a:p>
        </p:txBody>
      </p:sp>
    </p:spTree>
    <p:extLst>
      <p:ext uri="{BB962C8B-B14F-4D97-AF65-F5344CB8AC3E}">
        <p14:creationId xmlns:p14="http://schemas.microsoft.com/office/powerpoint/2010/main" val="613476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96B101B-5148-4AC7-A198-7E5DFE07100F}" type="datetime1">
              <a:rPr lang="en-US" smtClean="0"/>
              <a:t>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5C591E-43CB-46E8-97E4-9EB8512478EF}" type="slidenum">
              <a:rPr lang="en-US" smtClean="0"/>
              <a:t>‹#›</a:t>
            </a:fld>
            <a:endParaRPr lang="en-US"/>
          </a:p>
        </p:txBody>
      </p:sp>
    </p:spTree>
    <p:extLst>
      <p:ext uri="{BB962C8B-B14F-4D97-AF65-F5344CB8AC3E}">
        <p14:creationId xmlns:p14="http://schemas.microsoft.com/office/powerpoint/2010/main" val="3893732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FFEF42-9AD2-4D0C-AF37-2CEC459120ED}" type="datetime1">
              <a:rPr lang="en-US" smtClean="0"/>
              <a:t>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5C591E-43CB-46E8-97E4-9EB8512478EF}" type="slidenum">
              <a:rPr lang="en-US" smtClean="0"/>
              <a:t>‹#›</a:t>
            </a:fld>
            <a:endParaRPr lang="en-US"/>
          </a:p>
        </p:txBody>
      </p:sp>
    </p:spTree>
    <p:extLst>
      <p:ext uri="{BB962C8B-B14F-4D97-AF65-F5344CB8AC3E}">
        <p14:creationId xmlns:p14="http://schemas.microsoft.com/office/powerpoint/2010/main" val="2538925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DFFBE02-F006-4CEF-9474-0D29A66A1729}" type="datetime1">
              <a:rPr lang="en-US" smtClean="0"/>
              <a:t>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5C591E-43CB-46E8-97E4-9EB8512478EF}" type="slidenum">
              <a:rPr lang="en-US" smtClean="0"/>
              <a:t>‹#›</a:t>
            </a:fld>
            <a:endParaRPr lang="en-US"/>
          </a:p>
        </p:txBody>
      </p:sp>
    </p:spTree>
    <p:extLst>
      <p:ext uri="{BB962C8B-B14F-4D97-AF65-F5344CB8AC3E}">
        <p14:creationId xmlns:p14="http://schemas.microsoft.com/office/powerpoint/2010/main" val="3881773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DCF7C1-D0B3-4728-9A62-723C63CB4130}" type="datetime1">
              <a:rPr lang="en-US" smtClean="0"/>
              <a:t>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5C591E-43CB-46E8-97E4-9EB8512478EF}" type="slidenum">
              <a:rPr lang="en-US" smtClean="0"/>
              <a:t>‹#›</a:t>
            </a:fld>
            <a:endParaRPr lang="en-US"/>
          </a:p>
        </p:txBody>
      </p:sp>
    </p:spTree>
    <p:extLst>
      <p:ext uri="{BB962C8B-B14F-4D97-AF65-F5344CB8AC3E}">
        <p14:creationId xmlns:p14="http://schemas.microsoft.com/office/powerpoint/2010/main" val="3543908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FE2B22-E6EE-4A73-B2A5-643D15903E77}" type="datetime1">
              <a:rPr lang="en-US" smtClean="0"/>
              <a:t>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5C591E-43CB-46E8-97E4-9EB8512478EF}" type="slidenum">
              <a:rPr lang="en-US" smtClean="0"/>
              <a:t>‹#›</a:t>
            </a:fld>
            <a:endParaRPr lang="en-US"/>
          </a:p>
        </p:txBody>
      </p:sp>
    </p:spTree>
    <p:extLst>
      <p:ext uri="{BB962C8B-B14F-4D97-AF65-F5344CB8AC3E}">
        <p14:creationId xmlns:p14="http://schemas.microsoft.com/office/powerpoint/2010/main" val="2886829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5C591E-43CB-46E8-97E4-9EB8512478EF}" type="slidenum">
              <a:rPr lang="en-US" smtClean="0"/>
              <a:t>‹#›</a:t>
            </a:fld>
            <a:endParaRPr lang="en-US"/>
          </a:p>
        </p:txBody>
      </p:sp>
      <p:sp>
        <p:nvSpPr>
          <p:cNvPr id="5" name="Date Placeholder 4"/>
          <p:cNvSpPr>
            <a:spLocks noGrp="1"/>
          </p:cNvSpPr>
          <p:nvPr>
            <p:ph type="dt" sz="half" idx="10"/>
          </p:nvPr>
        </p:nvSpPr>
        <p:spPr/>
        <p:txBody>
          <a:bodyPr/>
          <a:lstStyle/>
          <a:p>
            <a:fld id="{F121F46D-8251-4FF4-AD87-B1B592A80D38}" type="datetime1">
              <a:rPr lang="en-US" smtClean="0"/>
              <a:t>3/1/2022</a:t>
            </a:fld>
            <a:endParaRPr lang="en-US"/>
          </a:p>
        </p:txBody>
      </p:sp>
    </p:spTree>
    <p:extLst>
      <p:ext uri="{BB962C8B-B14F-4D97-AF65-F5344CB8AC3E}">
        <p14:creationId xmlns:p14="http://schemas.microsoft.com/office/powerpoint/2010/main" val="374414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517A80D-6078-4365-A5A0-05E4A59367E6}" type="datetime1">
              <a:rPr lang="en-US" smtClean="0"/>
              <a:t>3/1/2022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35C591E-43CB-46E8-97E4-9EB8512478EF}" type="slidenum">
              <a:rPr lang="en-US" smtClean="0"/>
              <a:t>‹#›</a:t>
            </a:fld>
            <a:endParaRPr lang="en-US"/>
          </a:p>
        </p:txBody>
      </p:sp>
    </p:spTree>
    <p:extLst>
      <p:ext uri="{BB962C8B-B14F-4D97-AF65-F5344CB8AC3E}">
        <p14:creationId xmlns:p14="http://schemas.microsoft.com/office/powerpoint/2010/main" val="3527735262"/>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swwcd.org/more/financial-assistance-program/"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34.jpg"/><Relationship Id="rId5" Type="http://schemas.openxmlformats.org/officeDocument/2006/relationships/hyperlink" Target="mailto:stevew@swwcd.org" TargetMode="External"/><Relationship Id="rId4" Type="http://schemas.openxmlformats.org/officeDocument/2006/relationships/hyperlink" Target="mailto:lauras@swwcd.org"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B8755-1A9D-4857-B5A4-EC5D2A752BC5}"/>
              </a:ext>
            </a:extLst>
          </p:cNvPr>
          <p:cNvSpPr>
            <a:spLocks noGrp="1"/>
          </p:cNvSpPr>
          <p:nvPr>
            <p:ph type="ctrTitle"/>
          </p:nvPr>
        </p:nvSpPr>
        <p:spPr>
          <a:xfrm>
            <a:off x="5677469" y="913359"/>
            <a:ext cx="4206104" cy="2496353"/>
          </a:xfrm>
        </p:spPr>
        <p:txBody>
          <a:bodyPr>
            <a:noAutofit/>
          </a:bodyPr>
          <a:lstStyle/>
          <a:p>
            <a:pPr algn="l">
              <a:lnSpc>
                <a:spcPct val="90000"/>
              </a:lnSpc>
            </a:pPr>
            <a:r>
              <a:rPr lang="en-US" sz="3200" b="1" dirty="0"/>
              <a:t>How the </a:t>
            </a:r>
            <a:br>
              <a:rPr lang="en-US" sz="3200" b="1" dirty="0"/>
            </a:br>
            <a:r>
              <a:rPr lang="en-US" sz="3200" b="1" dirty="0"/>
              <a:t>Southwestern Water Conservation District </a:t>
            </a:r>
            <a:br>
              <a:rPr lang="en-US" sz="3200" b="1" dirty="0"/>
            </a:br>
            <a:r>
              <a:rPr lang="en-US" sz="3200" b="1" dirty="0"/>
              <a:t>Can Help with Your Project</a:t>
            </a:r>
          </a:p>
        </p:txBody>
      </p:sp>
      <p:sp>
        <p:nvSpPr>
          <p:cNvPr id="3" name="Subtitle 2">
            <a:extLst>
              <a:ext uri="{FF2B5EF4-FFF2-40B4-BE49-F238E27FC236}">
                <a16:creationId xmlns:a16="http://schemas.microsoft.com/office/drawing/2014/main" id="{92696B23-08E9-4098-A0D4-34A7A73D3535}"/>
              </a:ext>
            </a:extLst>
          </p:cNvPr>
          <p:cNvSpPr>
            <a:spLocks noGrp="1"/>
          </p:cNvSpPr>
          <p:nvPr>
            <p:ph type="subTitle" idx="1"/>
          </p:nvPr>
        </p:nvSpPr>
        <p:spPr>
          <a:xfrm>
            <a:off x="934144" y="6301093"/>
            <a:ext cx="5335358" cy="465468"/>
          </a:xfrm>
        </p:spPr>
        <p:txBody>
          <a:bodyPr>
            <a:noAutofit/>
          </a:bodyPr>
          <a:lstStyle/>
          <a:p>
            <a:pPr algn="l">
              <a:lnSpc>
                <a:spcPct val="90000"/>
              </a:lnSpc>
            </a:pPr>
            <a:r>
              <a:rPr lang="en-US" sz="2400" b="1" dirty="0"/>
              <a:t>CAWA Workshop – March 3, 2022</a:t>
            </a:r>
          </a:p>
        </p:txBody>
      </p:sp>
      <p:pic>
        <p:nvPicPr>
          <p:cNvPr id="5" name="Picture 4" descr="Logo&#10;&#10;Description automatically generated">
            <a:extLst>
              <a:ext uri="{FF2B5EF4-FFF2-40B4-BE49-F238E27FC236}">
                <a16:creationId xmlns:a16="http://schemas.microsoft.com/office/drawing/2014/main" id="{98B6DEEC-3F82-478F-B76D-6741D6287D93}"/>
              </a:ext>
            </a:extLst>
          </p:cNvPr>
          <p:cNvPicPr>
            <a:picLocks noChangeAspect="1"/>
          </p:cNvPicPr>
          <p:nvPr/>
        </p:nvPicPr>
        <p:blipFill rotWithShape="1">
          <a:blip r:embed="rId3">
            <a:extLst>
              <a:ext uri="{28A0092B-C50C-407E-A947-70E740481C1C}">
                <a14:useLocalDpi xmlns:a14="http://schemas.microsoft.com/office/drawing/2010/main" val="0"/>
              </a:ext>
            </a:extLst>
          </a:blip>
          <a:srcRect l="-277" t="15208" r="1092" b="9105"/>
          <a:stretch/>
        </p:blipFill>
        <p:spPr>
          <a:xfrm>
            <a:off x="888603" y="1564256"/>
            <a:ext cx="4887354" cy="3729488"/>
          </a:xfrm>
          <a:prstGeom prst="rect">
            <a:avLst/>
          </a:prstGeom>
        </p:spPr>
      </p:pic>
      <p:sp>
        <p:nvSpPr>
          <p:cNvPr id="6" name="Subtitle 2">
            <a:extLst>
              <a:ext uri="{FF2B5EF4-FFF2-40B4-BE49-F238E27FC236}">
                <a16:creationId xmlns:a16="http://schemas.microsoft.com/office/drawing/2014/main" id="{823150E9-A168-43CD-B250-F872E7AB8843}"/>
              </a:ext>
            </a:extLst>
          </p:cNvPr>
          <p:cNvSpPr txBox="1">
            <a:spLocks/>
          </p:cNvSpPr>
          <p:nvPr/>
        </p:nvSpPr>
        <p:spPr>
          <a:xfrm>
            <a:off x="5925830" y="4001023"/>
            <a:ext cx="5529967" cy="1325857"/>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lnSpc>
                <a:spcPct val="90000"/>
              </a:lnSpc>
            </a:pPr>
            <a:r>
              <a:rPr lang="en-US" sz="2400" b="1"/>
              <a:t>Steve Wolff, General Manager</a:t>
            </a:r>
          </a:p>
          <a:p>
            <a:pPr algn="l">
              <a:lnSpc>
                <a:spcPct val="90000"/>
              </a:lnSpc>
            </a:pPr>
            <a:r>
              <a:rPr lang="en-US" sz="2400" b="1"/>
              <a:t>Laura Spann, Programs Coordinator</a:t>
            </a:r>
            <a:endParaRPr lang="en-US" sz="2400" b="1" dirty="0"/>
          </a:p>
        </p:txBody>
      </p:sp>
    </p:spTree>
    <p:extLst>
      <p:ext uri="{BB962C8B-B14F-4D97-AF65-F5344CB8AC3E}">
        <p14:creationId xmlns:p14="http://schemas.microsoft.com/office/powerpoint/2010/main" val="1768366238"/>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CB5AA8A5-25CC-4295-892F-367FCDAF2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09DD65AA-8280-4962-92F3-DF1CB5334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9068" y="-8467"/>
            <a:ext cx="4766733" cy="6866467"/>
            <a:chOff x="7425267" y="-8467"/>
            <a:chExt cx="4766733" cy="6866467"/>
          </a:xfrm>
        </p:grpSpPr>
        <p:cxnSp>
          <p:nvCxnSpPr>
            <p:cNvPr id="52" name="Straight Connector 51">
              <a:extLst>
                <a:ext uri="{FF2B5EF4-FFF2-40B4-BE49-F238E27FC236}">
                  <a16:creationId xmlns:a16="http://schemas.microsoft.com/office/drawing/2014/main" id="{88942788-FC6D-44C2-BFC1-6F064710DA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68" name="Straight Connector 52">
              <a:extLst>
                <a:ext uri="{FF2B5EF4-FFF2-40B4-BE49-F238E27FC236}">
                  <a16:creationId xmlns:a16="http://schemas.microsoft.com/office/drawing/2014/main" id="{01093AC6-E5C2-4894-A520-5BE11049F2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54" name="Rectangle 23">
              <a:extLst>
                <a:ext uri="{FF2B5EF4-FFF2-40B4-BE49-F238E27FC236}">
                  <a16:creationId xmlns:a16="http://schemas.microsoft.com/office/drawing/2014/main" id="{F2EF9281-EAD8-4973-938C-52DECCD0F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5" name="Rectangle 25">
              <a:extLst>
                <a:ext uri="{FF2B5EF4-FFF2-40B4-BE49-F238E27FC236}">
                  <a16:creationId xmlns:a16="http://schemas.microsoft.com/office/drawing/2014/main" id="{F4D52681-7A79-4750-8E02-7C30DBAFE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6" name="Isosceles Triangle 55">
              <a:extLst>
                <a:ext uri="{FF2B5EF4-FFF2-40B4-BE49-F238E27FC236}">
                  <a16:creationId xmlns:a16="http://schemas.microsoft.com/office/drawing/2014/main" id="{F132E88E-8003-49D3-88BD-E18DF6965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7" name="Rectangle 27">
              <a:extLst>
                <a:ext uri="{FF2B5EF4-FFF2-40B4-BE49-F238E27FC236}">
                  <a16:creationId xmlns:a16="http://schemas.microsoft.com/office/drawing/2014/main" id="{8C986A99-157C-40D0-97AD-371B6F55E3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6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8" name="Rectangle 28">
              <a:extLst>
                <a:ext uri="{FF2B5EF4-FFF2-40B4-BE49-F238E27FC236}">
                  <a16:creationId xmlns:a16="http://schemas.microsoft.com/office/drawing/2014/main" id="{264123D5-6D32-4F54-BAD5-43A5BAF6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9" name="Rectangle 29">
              <a:extLst>
                <a:ext uri="{FF2B5EF4-FFF2-40B4-BE49-F238E27FC236}">
                  <a16:creationId xmlns:a16="http://schemas.microsoft.com/office/drawing/2014/main" id="{5FCA8C06-6A3E-4C39-9EF2-1179873319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0" name="Isosceles Triangle 59">
              <a:extLst>
                <a:ext uri="{FF2B5EF4-FFF2-40B4-BE49-F238E27FC236}">
                  <a16:creationId xmlns:a16="http://schemas.microsoft.com/office/drawing/2014/main" id="{3F93416A-6C44-4D77-A94A-DEBC035EA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9" name="Title 8">
            <a:extLst>
              <a:ext uri="{FF2B5EF4-FFF2-40B4-BE49-F238E27FC236}">
                <a16:creationId xmlns:a16="http://schemas.microsoft.com/office/drawing/2014/main" id="{DBBFF7E8-5771-43E2-8C9D-4A4053F3B88E}"/>
              </a:ext>
            </a:extLst>
          </p:cNvPr>
          <p:cNvSpPr>
            <a:spLocks noGrp="1"/>
          </p:cNvSpPr>
          <p:nvPr>
            <p:ph type="title"/>
          </p:nvPr>
        </p:nvSpPr>
        <p:spPr>
          <a:xfrm>
            <a:off x="652481" y="1382486"/>
            <a:ext cx="3547581" cy="4093028"/>
          </a:xfrm>
        </p:spPr>
        <p:txBody>
          <a:bodyPr vert="horz" lIns="91440" tIns="45720" rIns="91440" bIns="45720" rtlCol="0" anchor="ctr">
            <a:normAutofit/>
          </a:bodyPr>
          <a:lstStyle/>
          <a:p>
            <a:r>
              <a:rPr lang="en-US" sz="3700" b="1">
                <a:solidFill>
                  <a:schemeClr val="accent1">
                    <a:lumMod val="75000"/>
                  </a:schemeClr>
                </a:solidFill>
              </a:rPr>
              <a:t>Special Considerations</a:t>
            </a:r>
          </a:p>
        </p:txBody>
      </p:sp>
      <p:sp>
        <p:nvSpPr>
          <p:cNvPr id="62" name="Rectangle 61">
            <a:extLst>
              <a:ext uri="{FF2B5EF4-FFF2-40B4-BE49-F238E27FC236}">
                <a16:creationId xmlns:a16="http://schemas.microsoft.com/office/drawing/2014/main" id="{24C6BC13-FB1E-48CC-B421-3D0603972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42625" y="0"/>
            <a:ext cx="64493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ontent Placeholder 6">
            <a:extLst>
              <a:ext uri="{FF2B5EF4-FFF2-40B4-BE49-F238E27FC236}">
                <a16:creationId xmlns:a16="http://schemas.microsoft.com/office/drawing/2014/main" id="{0E450F25-8917-4624-AFD2-449334A5368C}"/>
              </a:ext>
            </a:extLst>
          </p:cNvPr>
          <p:cNvSpPr txBox="1">
            <a:spLocks/>
          </p:cNvSpPr>
          <p:nvPr/>
        </p:nvSpPr>
        <p:spPr>
          <a:xfrm>
            <a:off x="337859" y="4768950"/>
            <a:ext cx="4583207" cy="144628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n-US" dirty="0">
              <a:latin typeface="+mj-lt"/>
            </a:endParaRPr>
          </a:p>
        </p:txBody>
      </p:sp>
      <p:graphicFrame>
        <p:nvGraphicFramePr>
          <p:cNvPr id="45" name="Content Placeholder 6">
            <a:extLst>
              <a:ext uri="{FF2B5EF4-FFF2-40B4-BE49-F238E27FC236}">
                <a16:creationId xmlns:a16="http://schemas.microsoft.com/office/drawing/2014/main" id="{2211A5D6-5901-4368-B747-EF0E133D4B43}"/>
              </a:ext>
            </a:extLst>
          </p:cNvPr>
          <p:cNvGraphicFramePr/>
          <p:nvPr>
            <p:extLst>
              <p:ext uri="{D42A27DB-BD31-4B8C-83A1-F6EECF244321}">
                <p14:modId xmlns:p14="http://schemas.microsoft.com/office/powerpoint/2010/main" val="2536733625"/>
              </p:ext>
            </p:extLst>
          </p:nvPr>
        </p:nvGraphicFramePr>
        <p:xfrm>
          <a:off x="4852543" y="944564"/>
          <a:ext cx="6692814" cy="4823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68749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4" name="Group 103">
            <a:extLst>
              <a:ext uri="{FF2B5EF4-FFF2-40B4-BE49-F238E27FC236}">
                <a16:creationId xmlns:a16="http://schemas.microsoft.com/office/drawing/2014/main" id="{947CDE17-06F4-4FCE-8BFE-AD89EACB70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5" name="Straight Connector 104">
              <a:extLst>
                <a:ext uri="{FF2B5EF4-FFF2-40B4-BE49-F238E27FC236}">
                  <a16:creationId xmlns:a16="http://schemas.microsoft.com/office/drawing/2014/main" id="{4A64534B-C7D9-476B-876D-0A9259D502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C527E124-CDC8-4D04-848D-E43E18F4254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7" name="Rectangle 23">
              <a:extLst>
                <a:ext uri="{FF2B5EF4-FFF2-40B4-BE49-F238E27FC236}">
                  <a16:creationId xmlns:a16="http://schemas.microsoft.com/office/drawing/2014/main" id="{A768FF94-39B1-44FB-9670-D6F5007FB8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8" name="Rectangle 25">
              <a:extLst>
                <a:ext uri="{FF2B5EF4-FFF2-40B4-BE49-F238E27FC236}">
                  <a16:creationId xmlns:a16="http://schemas.microsoft.com/office/drawing/2014/main" id="{FCE6337A-0F72-4D0B-81DA-748DC80AB6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9" name="Isosceles Triangle 108">
              <a:extLst>
                <a:ext uri="{FF2B5EF4-FFF2-40B4-BE49-F238E27FC236}">
                  <a16:creationId xmlns:a16="http://schemas.microsoft.com/office/drawing/2014/main" id="{2972CF86-A510-4E29-8CED-C0612D080F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0" name="Rectangle 27">
              <a:extLst>
                <a:ext uri="{FF2B5EF4-FFF2-40B4-BE49-F238E27FC236}">
                  <a16:creationId xmlns:a16="http://schemas.microsoft.com/office/drawing/2014/main" id="{51B0A8D9-B28B-4CE3-8AB6-6633ADD997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1" name="Rectangle 28">
              <a:extLst>
                <a:ext uri="{FF2B5EF4-FFF2-40B4-BE49-F238E27FC236}">
                  <a16:creationId xmlns:a16="http://schemas.microsoft.com/office/drawing/2014/main" id="{525DA9CC-B1B1-4F33-9ED2-89012EA5B4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2" name="Rectangle 29">
              <a:extLst>
                <a:ext uri="{FF2B5EF4-FFF2-40B4-BE49-F238E27FC236}">
                  <a16:creationId xmlns:a16="http://schemas.microsoft.com/office/drawing/2014/main" id="{6AE546F2-92C0-4C9C-BF28-052A7D0A3B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3" name="Isosceles Triangle 112">
              <a:extLst>
                <a:ext uri="{FF2B5EF4-FFF2-40B4-BE49-F238E27FC236}">
                  <a16:creationId xmlns:a16="http://schemas.microsoft.com/office/drawing/2014/main" id="{1111385C-91E7-44E8-AAE5-019E48D76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4" name="Isosceles Triangle 113">
              <a:extLst>
                <a:ext uri="{FF2B5EF4-FFF2-40B4-BE49-F238E27FC236}">
                  <a16:creationId xmlns:a16="http://schemas.microsoft.com/office/drawing/2014/main" id="{54455A30-C651-4002-BE70-2A0F05BA38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16" name="Rectangle 115">
            <a:extLst>
              <a:ext uri="{FF2B5EF4-FFF2-40B4-BE49-F238E27FC236}">
                <a16:creationId xmlns:a16="http://schemas.microsoft.com/office/drawing/2014/main" id="{2D94F95D-89EF-455B-9F54-0F4231363A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12192000" cy="228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8" name="Group 117">
            <a:extLst>
              <a:ext uri="{FF2B5EF4-FFF2-40B4-BE49-F238E27FC236}">
                <a16:creationId xmlns:a16="http://schemas.microsoft.com/office/drawing/2014/main" id="{612B9F8D-6DD1-481E-8CCE-81A7EEB15F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140" name="Straight Connector 118">
              <a:extLst>
                <a:ext uri="{FF2B5EF4-FFF2-40B4-BE49-F238E27FC236}">
                  <a16:creationId xmlns:a16="http://schemas.microsoft.com/office/drawing/2014/main" id="{BD531F65-BE00-4220-96DD-64DD545E03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95BD48B8-B8E0-4EC6-889B-B9D5035859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41" name="Rectangle 23">
              <a:extLst>
                <a:ext uri="{FF2B5EF4-FFF2-40B4-BE49-F238E27FC236}">
                  <a16:creationId xmlns:a16="http://schemas.microsoft.com/office/drawing/2014/main" id="{4CB88335-CEFC-4E93-A849-B293A59F0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2" name="Rectangle 25">
              <a:extLst>
                <a:ext uri="{FF2B5EF4-FFF2-40B4-BE49-F238E27FC236}">
                  <a16:creationId xmlns:a16="http://schemas.microsoft.com/office/drawing/2014/main" id="{A68404B5-9CA3-4B1B-A75D-54F36B1B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2" name="Isosceles Triangle 122">
              <a:extLst>
                <a:ext uri="{FF2B5EF4-FFF2-40B4-BE49-F238E27FC236}">
                  <a16:creationId xmlns:a16="http://schemas.microsoft.com/office/drawing/2014/main" id="{7260DE41-7357-49EC-A4FF-41B666696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4" name="Rectangle 27">
              <a:extLst>
                <a:ext uri="{FF2B5EF4-FFF2-40B4-BE49-F238E27FC236}">
                  <a16:creationId xmlns:a16="http://schemas.microsoft.com/office/drawing/2014/main" id="{1D9D87BA-A306-430B-8BCF-468FF820D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3" name="Rectangle 28">
              <a:extLst>
                <a:ext uri="{FF2B5EF4-FFF2-40B4-BE49-F238E27FC236}">
                  <a16:creationId xmlns:a16="http://schemas.microsoft.com/office/drawing/2014/main" id="{39F522E6-2DF0-48FC-873D-74BF21019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6" name="Rectangle 29">
              <a:extLst>
                <a:ext uri="{FF2B5EF4-FFF2-40B4-BE49-F238E27FC236}">
                  <a16:creationId xmlns:a16="http://schemas.microsoft.com/office/drawing/2014/main" id="{1015C585-0283-4901-9837-57DD565CE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4" name="Isosceles Triangle 126">
              <a:extLst>
                <a:ext uri="{FF2B5EF4-FFF2-40B4-BE49-F238E27FC236}">
                  <a16:creationId xmlns:a16="http://schemas.microsoft.com/office/drawing/2014/main" id="{CB6D253E-04B9-4649-B17B-DE58968B27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 name="Title 3">
            <a:extLst>
              <a:ext uri="{FF2B5EF4-FFF2-40B4-BE49-F238E27FC236}">
                <a16:creationId xmlns:a16="http://schemas.microsoft.com/office/drawing/2014/main" id="{C76C61BE-380E-4809-A749-6EF7C7544382}"/>
              </a:ext>
            </a:extLst>
          </p:cNvPr>
          <p:cNvSpPr>
            <a:spLocks noGrp="1"/>
          </p:cNvSpPr>
          <p:nvPr>
            <p:ph type="title"/>
          </p:nvPr>
        </p:nvSpPr>
        <p:spPr>
          <a:xfrm>
            <a:off x="677334" y="4765972"/>
            <a:ext cx="8596668" cy="1320800"/>
          </a:xfrm>
        </p:spPr>
        <p:txBody>
          <a:bodyPr vert="horz" lIns="91440" tIns="45720" rIns="91440" bIns="45720" rtlCol="0" anchor="ctr">
            <a:normAutofit/>
          </a:bodyPr>
          <a:lstStyle/>
          <a:p>
            <a:r>
              <a:rPr lang="en-US" sz="4400">
                <a:solidFill>
                  <a:schemeClr val="bg1"/>
                </a:solidFill>
              </a:rPr>
              <a:t>Takeaways</a:t>
            </a:r>
          </a:p>
        </p:txBody>
      </p:sp>
      <p:sp useBgFill="1">
        <p:nvSpPr>
          <p:cNvPr id="145" name="Rectangle 128">
            <a:extLst>
              <a:ext uri="{FF2B5EF4-FFF2-40B4-BE49-F238E27FC236}">
                <a16:creationId xmlns:a16="http://schemas.microsoft.com/office/drawing/2014/main" id="{A1AE21A0-AA96-4557-AB48-66255CF0AD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0" name="Content Placeholder 6">
            <a:extLst>
              <a:ext uri="{FF2B5EF4-FFF2-40B4-BE49-F238E27FC236}">
                <a16:creationId xmlns:a16="http://schemas.microsoft.com/office/drawing/2014/main" id="{7D97B893-72FC-4825-A1C1-ACD7A2914CE4}"/>
              </a:ext>
            </a:extLst>
          </p:cNvPr>
          <p:cNvGraphicFramePr>
            <a:graphicFrameLocks noGrp="1"/>
          </p:cNvGraphicFramePr>
          <p:nvPr>
            <p:ph idx="1"/>
            <p:extLst>
              <p:ext uri="{D42A27DB-BD31-4B8C-83A1-F6EECF244321}">
                <p14:modId xmlns:p14="http://schemas.microsoft.com/office/powerpoint/2010/main" val="1371031107"/>
              </p:ext>
            </p:extLst>
          </p:nvPr>
        </p:nvGraphicFramePr>
        <p:xfrm>
          <a:off x="125676" y="186347"/>
          <a:ext cx="11826530" cy="43856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6707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7" name="Group 82">
            <a:extLst>
              <a:ext uri="{FF2B5EF4-FFF2-40B4-BE49-F238E27FC236}">
                <a16:creationId xmlns:a16="http://schemas.microsoft.com/office/drawing/2014/main" id="{E4951899-B99C-47AB-9C7C-16264D7A1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4" name="Straight Connector 83">
              <a:extLst>
                <a:ext uri="{FF2B5EF4-FFF2-40B4-BE49-F238E27FC236}">
                  <a16:creationId xmlns:a16="http://schemas.microsoft.com/office/drawing/2014/main" id="{B94D217E-92A1-48B2-B6BF-8B6A35AF9D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69582FD9-95AB-4339-8A07-BAD420BE1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86" name="Rectangle 23">
              <a:extLst>
                <a:ext uri="{FF2B5EF4-FFF2-40B4-BE49-F238E27FC236}">
                  <a16:creationId xmlns:a16="http://schemas.microsoft.com/office/drawing/2014/main" id="{6778DC79-DE09-4F89-81B1-275C542D7F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Rectangle 25">
              <a:extLst>
                <a:ext uri="{FF2B5EF4-FFF2-40B4-BE49-F238E27FC236}">
                  <a16:creationId xmlns:a16="http://schemas.microsoft.com/office/drawing/2014/main" id="{EAEC370A-1F34-4D8E-B065-81F6F568A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8" name="Isosceles Triangle 87">
              <a:extLst>
                <a:ext uri="{FF2B5EF4-FFF2-40B4-BE49-F238E27FC236}">
                  <a16:creationId xmlns:a16="http://schemas.microsoft.com/office/drawing/2014/main" id="{A816EDF3-D9EE-488C-AFDC-022381513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27">
              <a:extLst>
                <a:ext uri="{FF2B5EF4-FFF2-40B4-BE49-F238E27FC236}">
                  <a16:creationId xmlns:a16="http://schemas.microsoft.com/office/drawing/2014/main" id="{E8330BD4-97D9-4D24-815A-0E557B04F9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Rectangle 28">
              <a:extLst>
                <a:ext uri="{FF2B5EF4-FFF2-40B4-BE49-F238E27FC236}">
                  <a16:creationId xmlns:a16="http://schemas.microsoft.com/office/drawing/2014/main" id="{EA8EDE67-BAC0-478C-99D9-BBC5AD5320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Rectangle 29">
              <a:extLst>
                <a:ext uri="{FF2B5EF4-FFF2-40B4-BE49-F238E27FC236}">
                  <a16:creationId xmlns:a16="http://schemas.microsoft.com/office/drawing/2014/main" id="{33DFB3F3-2523-4F1F-BC2B-B97C172F2C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Isosceles Triangle 91">
              <a:extLst>
                <a:ext uri="{FF2B5EF4-FFF2-40B4-BE49-F238E27FC236}">
                  <a16:creationId xmlns:a16="http://schemas.microsoft.com/office/drawing/2014/main" id="{5E5660E4-7443-4FCC-AD43-9D1AE972B5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Isosceles Triangle 92">
              <a:extLst>
                <a:ext uri="{FF2B5EF4-FFF2-40B4-BE49-F238E27FC236}">
                  <a16:creationId xmlns:a16="http://schemas.microsoft.com/office/drawing/2014/main" id="{4EDF9C36-B365-4426-85B9-82E0DE187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 name="Title 3">
            <a:extLst>
              <a:ext uri="{FF2B5EF4-FFF2-40B4-BE49-F238E27FC236}">
                <a16:creationId xmlns:a16="http://schemas.microsoft.com/office/drawing/2014/main" id="{C76C61BE-380E-4809-A749-6EF7C7544382}"/>
              </a:ext>
            </a:extLst>
          </p:cNvPr>
          <p:cNvSpPr>
            <a:spLocks noGrp="1"/>
          </p:cNvSpPr>
          <p:nvPr>
            <p:ph type="title"/>
          </p:nvPr>
        </p:nvSpPr>
        <p:spPr>
          <a:xfrm>
            <a:off x="5536734" y="609600"/>
            <a:ext cx="3737268" cy="1320800"/>
          </a:xfrm>
        </p:spPr>
        <p:txBody>
          <a:bodyPr vert="horz" lIns="91440" tIns="45720" rIns="91440" bIns="45720" rtlCol="0" anchor="t">
            <a:normAutofit/>
          </a:bodyPr>
          <a:lstStyle/>
          <a:p>
            <a:r>
              <a:rPr lang="en-US" dirty="0"/>
              <a:t>Thank you!</a:t>
            </a:r>
          </a:p>
        </p:txBody>
      </p:sp>
      <p:sp>
        <p:nvSpPr>
          <p:cNvPr id="8" name="Content Placeholder 6">
            <a:extLst>
              <a:ext uri="{FF2B5EF4-FFF2-40B4-BE49-F238E27FC236}">
                <a16:creationId xmlns:a16="http://schemas.microsoft.com/office/drawing/2014/main" id="{4C7F283C-1E3A-4BA1-8258-A2ED79D9D296}"/>
              </a:ext>
            </a:extLst>
          </p:cNvPr>
          <p:cNvSpPr>
            <a:spLocks noGrp="1"/>
          </p:cNvSpPr>
          <p:nvPr>
            <p:ph idx="1"/>
          </p:nvPr>
        </p:nvSpPr>
        <p:spPr>
          <a:xfrm>
            <a:off x="5119809" y="1785381"/>
            <a:ext cx="4712677" cy="3880773"/>
          </a:xfrm>
        </p:spPr>
        <p:txBody>
          <a:bodyPr vert="horz" lIns="91440" tIns="45720" rIns="91440" bIns="45720" rtlCol="0">
            <a:noAutofit/>
          </a:bodyPr>
          <a:lstStyle/>
          <a:p>
            <a:pPr marL="0" indent="0">
              <a:lnSpc>
                <a:spcPct val="90000"/>
              </a:lnSpc>
            </a:pPr>
            <a:r>
              <a:rPr lang="en-US" sz="1400" b="1" dirty="0"/>
              <a:t>Grant Program Guidelines, Application: </a:t>
            </a:r>
            <a:r>
              <a:rPr lang="en-US" sz="1400" dirty="0">
                <a:hlinkClick r:id="rId3"/>
              </a:rPr>
              <a:t>https://swwcd.org/more/financial-assistance-program/</a:t>
            </a:r>
            <a:endParaRPr lang="en-US" sz="1400" dirty="0">
              <a:hlinkClick r:id="rId4"/>
            </a:endParaRPr>
          </a:p>
          <a:p>
            <a:pPr marL="0" indent="0">
              <a:lnSpc>
                <a:spcPct val="90000"/>
              </a:lnSpc>
            </a:pPr>
            <a:endParaRPr lang="en-US" sz="1400" dirty="0">
              <a:hlinkClick r:id="rId4"/>
            </a:endParaRPr>
          </a:p>
          <a:p>
            <a:pPr marL="0" indent="0">
              <a:lnSpc>
                <a:spcPct val="90000"/>
              </a:lnSpc>
            </a:pPr>
            <a:r>
              <a:rPr lang="en-US" sz="1400" b="1" dirty="0"/>
              <a:t>Application Period for 2023 Awards:</a:t>
            </a:r>
          </a:p>
          <a:p>
            <a:pPr marL="0" indent="0">
              <a:lnSpc>
                <a:spcPct val="90000"/>
              </a:lnSpc>
              <a:buNone/>
            </a:pPr>
            <a:r>
              <a:rPr lang="en-US" sz="1400" dirty="0"/>
              <a:t>November 1 - </a:t>
            </a:r>
            <a:r>
              <a:rPr lang="en-US" sz="1400" u="sng" dirty="0"/>
              <a:t>December 10, 2022</a:t>
            </a:r>
          </a:p>
          <a:p>
            <a:pPr marL="0" indent="0">
              <a:lnSpc>
                <a:spcPct val="90000"/>
              </a:lnSpc>
            </a:pPr>
            <a:endParaRPr lang="en-US" sz="1400" dirty="0">
              <a:hlinkClick r:id="rId4"/>
            </a:endParaRPr>
          </a:p>
          <a:p>
            <a:pPr marL="0" indent="0">
              <a:lnSpc>
                <a:spcPct val="90000"/>
              </a:lnSpc>
            </a:pPr>
            <a:r>
              <a:rPr lang="en-US" sz="1400" b="1" dirty="0"/>
              <a:t>Grant questions? Contact Laura Spann:</a:t>
            </a:r>
          </a:p>
          <a:p>
            <a:pPr marL="0" indent="0">
              <a:lnSpc>
                <a:spcPct val="90000"/>
              </a:lnSpc>
              <a:buNone/>
            </a:pPr>
            <a:r>
              <a:rPr lang="en-US" sz="1400" dirty="0">
                <a:hlinkClick r:id="rId4"/>
              </a:rPr>
              <a:t>lauras@swwcd.org</a:t>
            </a:r>
            <a:r>
              <a:rPr lang="en-US" sz="1400" dirty="0"/>
              <a:t> or 970-247-1302 x1</a:t>
            </a:r>
          </a:p>
          <a:p>
            <a:pPr marL="0" indent="0">
              <a:lnSpc>
                <a:spcPct val="90000"/>
              </a:lnSpc>
            </a:pPr>
            <a:endParaRPr lang="en-US" sz="1400" dirty="0"/>
          </a:p>
          <a:p>
            <a:pPr marL="0" indent="0">
              <a:lnSpc>
                <a:spcPct val="90000"/>
              </a:lnSpc>
            </a:pPr>
            <a:r>
              <a:rPr lang="en-US" sz="1400" b="1" dirty="0"/>
              <a:t>To reach General Manager Steve Wolff:</a:t>
            </a:r>
          </a:p>
          <a:p>
            <a:pPr marL="0" indent="0">
              <a:lnSpc>
                <a:spcPct val="90000"/>
              </a:lnSpc>
              <a:buNone/>
            </a:pPr>
            <a:r>
              <a:rPr lang="en-US" sz="1400" dirty="0">
                <a:hlinkClick r:id="rId5"/>
              </a:rPr>
              <a:t>stevew@swwcd.org</a:t>
            </a:r>
            <a:r>
              <a:rPr lang="en-US" sz="1400" dirty="0"/>
              <a:t> or 970-247-1302 x2</a:t>
            </a:r>
          </a:p>
          <a:p>
            <a:pPr marL="0" indent="0">
              <a:lnSpc>
                <a:spcPct val="90000"/>
              </a:lnSpc>
            </a:pPr>
            <a:endParaRPr lang="en-US" sz="1400" dirty="0"/>
          </a:p>
          <a:p>
            <a:pPr marL="0" indent="0">
              <a:lnSpc>
                <a:spcPct val="90000"/>
              </a:lnSpc>
            </a:pPr>
            <a:r>
              <a:rPr lang="en-US" sz="1400" b="1" dirty="0"/>
              <a:t>Stay connected: </a:t>
            </a:r>
            <a:r>
              <a:rPr lang="en-US" sz="1400" dirty="0"/>
              <a:t>email </a:t>
            </a:r>
            <a:r>
              <a:rPr lang="en-US" sz="1400" dirty="0">
                <a:hlinkClick r:id="rId4"/>
              </a:rPr>
              <a:t>lauras@swwcd.org</a:t>
            </a:r>
            <a:r>
              <a:rPr lang="en-US" sz="1400" dirty="0"/>
              <a:t> to be added to the water newsletter email, receive meeting notices, and hear about state water legislation</a:t>
            </a:r>
          </a:p>
          <a:p>
            <a:pPr>
              <a:lnSpc>
                <a:spcPct val="90000"/>
              </a:lnSpc>
            </a:pPr>
            <a:endParaRPr lang="en-US" sz="1400" dirty="0"/>
          </a:p>
        </p:txBody>
      </p:sp>
      <p:pic>
        <p:nvPicPr>
          <p:cNvPr id="6" name="Picture 2">
            <a:extLst>
              <a:ext uri="{FF2B5EF4-FFF2-40B4-BE49-F238E27FC236}">
                <a16:creationId xmlns:a16="http://schemas.microsoft.com/office/drawing/2014/main" id="{030B11ED-2B6D-41D5-8009-68CD88171F6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1164"/>
          <a:stretch/>
        </p:blipFill>
        <p:spPr bwMode="auto">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98" name="Isosceles Triangle 94">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149518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4A5A35EE-7AE1-4E24-8916-B0122B9740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35">
            <a:extLst>
              <a:ext uri="{FF2B5EF4-FFF2-40B4-BE49-F238E27FC236}">
                <a16:creationId xmlns:a16="http://schemas.microsoft.com/office/drawing/2014/main" id="{F3BC879B-A529-47C3-A6A5-914D67AAAA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7" name="Straight Connector 36">
              <a:extLst>
                <a:ext uri="{FF2B5EF4-FFF2-40B4-BE49-F238E27FC236}">
                  <a16:creationId xmlns:a16="http://schemas.microsoft.com/office/drawing/2014/main" id="{DCE937C4-AD3B-4C21-A5D1-4010EAA70C6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4986751B-E456-450E-8103-86D186F55F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9" name="Rectangle 23">
              <a:extLst>
                <a:ext uri="{FF2B5EF4-FFF2-40B4-BE49-F238E27FC236}">
                  <a16:creationId xmlns:a16="http://schemas.microsoft.com/office/drawing/2014/main" id="{7A7080CB-F07A-45DB-98B4-1BCEEFC2D8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25">
              <a:extLst>
                <a:ext uri="{FF2B5EF4-FFF2-40B4-BE49-F238E27FC236}">
                  <a16:creationId xmlns:a16="http://schemas.microsoft.com/office/drawing/2014/main" id="{43DABF26-4789-46EF-843D-D8974E51B2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Isosceles Triangle 40">
              <a:extLst>
                <a:ext uri="{FF2B5EF4-FFF2-40B4-BE49-F238E27FC236}">
                  <a16:creationId xmlns:a16="http://schemas.microsoft.com/office/drawing/2014/main" id="{CF33A112-C756-43C1-8DA7-13D97888B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Rectangle 27">
              <a:extLst>
                <a:ext uri="{FF2B5EF4-FFF2-40B4-BE49-F238E27FC236}">
                  <a16:creationId xmlns:a16="http://schemas.microsoft.com/office/drawing/2014/main" id="{FDCCB7E1-C0C5-4607-ADB9-05E385551A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Rectangle 28">
              <a:extLst>
                <a:ext uri="{FF2B5EF4-FFF2-40B4-BE49-F238E27FC236}">
                  <a16:creationId xmlns:a16="http://schemas.microsoft.com/office/drawing/2014/main" id="{71C3B597-3C1A-490D-B48E-19BF2BD8DB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29">
              <a:extLst>
                <a:ext uri="{FF2B5EF4-FFF2-40B4-BE49-F238E27FC236}">
                  <a16:creationId xmlns:a16="http://schemas.microsoft.com/office/drawing/2014/main" id="{DA3635CF-FEC9-43B7-A12B-1A736C7CA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Isosceles Triangle 44">
              <a:extLst>
                <a:ext uri="{FF2B5EF4-FFF2-40B4-BE49-F238E27FC236}">
                  <a16:creationId xmlns:a16="http://schemas.microsoft.com/office/drawing/2014/main" id="{CEDF3AA6-619F-44C9-A06F-9C38A91197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Isosceles Triangle 45">
              <a:extLst>
                <a:ext uri="{FF2B5EF4-FFF2-40B4-BE49-F238E27FC236}">
                  <a16:creationId xmlns:a16="http://schemas.microsoft.com/office/drawing/2014/main" id="{79D458F0-4F1F-4713-88F7-B65AFE8EB3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graphicFrame>
        <p:nvGraphicFramePr>
          <p:cNvPr id="11" name="Content Placeholder 2">
            <a:extLst>
              <a:ext uri="{FF2B5EF4-FFF2-40B4-BE49-F238E27FC236}">
                <a16:creationId xmlns:a16="http://schemas.microsoft.com/office/drawing/2014/main" id="{96F5B4BC-84E8-47B4-9A7D-A966EF9BAD7E}"/>
              </a:ext>
            </a:extLst>
          </p:cNvPr>
          <p:cNvGraphicFramePr>
            <a:graphicFrameLocks noGrp="1"/>
          </p:cNvGraphicFramePr>
          <p:nvPr>
            <p:ph idx="1"/>
            <p:extLst>
              <p:ext uri="{D42A27DB-BD31-4B8C-83A1-F6EECF244321}">
                <p14:modId xmlns:p14="http://schemas.microsoft.com/office/powerpoint/2010/main" val="3291577405"/>
              </p:ext>
            </p:extLst>
          </p:nvPr>
        </p:nvGraphicFramePr>
        <p:xfrm>
          <a:off x="613261" y="1072227"/>
          <a:ext cx="8596668" cy="46135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5410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24F8C7-04C3-4F37-A379-4B174D404007}"/>
              </a:ext>
            </a:extLst>
          </p:cNvPr>
          <p:cNvPicPr>
            <a:picLocks noChangeAspect="1"/>
          </p:cNvPicPr>
          <p:nvPr/>
        </p:nvPicPr>
        <p:blipFill>
          <a:blip r:embed="rId3"/>
          <a:stretch>
            <a:fillRect/>
          </a:stretch>
        </p:blipFill>
        <p:spPr>
          <a:xfrm>
            <a:off x="541750" y="397350"/>
            <a:ext cx="7120143" cy="5682437"/>
          </a:xfrm>
          <a:prstGeom prst="rect">
            <a:avLst/>
          </a:prstGeom>
        </p:spPr>
      </p:pic>
    </p:spTree>
    <p:extLst>
      <p:ext uri="{BB962C8B-B14F-4D97-AF65-F5344CB8AC3E}">
        <p14:creationId xmlns:p14="http://schemas.microsoft.com/office/powerpoint/2010/main" val="3812428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93E83-FEDD-4F75-9ABD-A0789E21D020}"/>
              </a:ext>
            </a:extLst>
          </p:cNvPr>
          <p:cNvSpPr>
            <a:spLocks noGrp="1"/>
          </p:cNvSpPr>
          <p:nvPr>
            <p:ph type="title"/>
          </p:nvPr>
        </p:nvSpPr>
        <p:spPr>
          <a:xfrm>
            <a:off x="673376" y="340426"/>
            <a:ext cx="8596668" cy="898566"/>
          </a:xfrm>
        </p:spPr>
        <p:txBody>
          <a:bodyPr>
            <a:normAutofit/>
          </a:bodyPr>
          <a:lstStyle/>
          <a:p>
            <a:r>
              <a:rPr lang="en-US" sz="4400"/>
              <a:t>Our work...</a:t>
            </a:r>
            <a:endParaRPr lang="en-US" sz="4400" dirty="0"/>
          </a:p>
        </p:txBody>
      </p:sp>
      <p:graphicFrame>
        <p:nvGraphicFramePr>
          <p:cNvPr id="24" name="Content Placeholder 2">
            <a:extLst>
              <a:ext uri="{FF2B5EF4-FFF2-40B4-BE49-F238E27FC236}">
                <a16:creationId xmlns:a16="http://schemas.microsoft.com/office/drawing/2014/main" id="{53A97B40-B57D-44F3-8026-A1C29751E916}"/>
              </a:ext>
            </a:extLst>
          </p:cNvPr>
          <p:cNvGraphicFramePr>
            <a:graphicFrameLocks noGrp="1"/>
          </p:cNvGraphicFramePr>
          <p:nvPr>
            <p:ph idx="1"/>
            <p:extLst>
              <p:ext uri="{D42A27DB-BD31-4B8C-83A1-F6EECF244321}">
                <p14:modId xmlns:p14="http://schemas.microsoft.com/office/powerpoint/2010/main" val="1657805704"/>
              </p:ext>
            </p:extLst>
          </p:nvPr>
        </p:nvGraphicFramePr>
        <p:xfrm>
          <a:off x="740669" y="1275877"/>
          <a:ext cx="8596668" cy="5295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7233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B5AA8A5-25CC-4295-892F-367FCDAF2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09DD65AA-8280-4962-92F3-DF1CB5334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9068" y="-8467"/>
            <a:ext cx="4766733" cy="6866467"/>
            <a:chOff x="7425267" y="-8467"/>
            <a:chExt cx="4766733" cy="6866467"/>
          </a:xfrm>
        </p:grpSpPr>
        <p:cxnSp>
          <p:nvCxnSpPr>
            <p:cNvPr id="32" name="Straight Connector 11">
              <a:extLst>
                <a:ext uri="{FF2B5EF4-FFF2-40B4-BE49-F238E27FC236}">
                  <a16:creationId xmlns:a16="http://schemas.microsoft.com/office/drawing/2014/main" id="{88942788-FC6D-44C2-BFC1-6F064710DA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01093AC6-E5C2-4894-A520-5BE11049F2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33" name="Rectangle 23">
              <a:extLst>
                <a:ext uri="{FF2B5EF4-FFF2-40B4-BE49-F238E27FC236}">
                  <a16:creationId xmlns:a16="http://schemas.microsoft.com/office/drawing/2014/main" id="{F2EF9281-EAD8-4973-938C-52DECCD0F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F4D52681-7A79-4750-8E02-7C30DBAFE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15">
              <a:extLst>
                <a:ext uri="{FF2B5EF4-FFF2-40B4-BE49-F238E27FC236}">
                  <a16:creationId xmlns:a16="http://schemas.microsoft.com/office/drawing/2014/main" id="{F132E88E-8003-49D3-88BD-E18DF6965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8C986A99-157C-40D0-97AD-371B6F55E3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6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a:extLst>
                <a:ext uri="{FF2B5EF4-FFF2-40B4-BE49-F238E27FC236}">
                  <a16:creationId xmlns:a16="http://schemas.microsoft.com/office/drawing/2014/main" id="{264123D5-6D32-4F54-BAD5-43A5BAF6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5FCA8C06-6A3E-4C39-9EF2-1179873319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19">
              <a:extLst>
                <a:ext uri="{FF2B5EF4-FFF2-40B4-BE49-F238E27FC236}">
                  <a16:creationId xmlns:a16="http://schemas.microsoft.com/office/drawing/2014/main" id="{3F93416A-6C44-4D77-A94A-DEBC035EA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31ECFB38-5792-4611-824D-211A8EFDDB64}"/>
              </a:ext>
            </a:extLst>
          </p:cNvPr>
          <p:cNvSpPr>
            <a:spLocks noGrp="1"/>
          </p:cNvSpPr>
          <p:nvPr>
            <p:ph type="title"/>
          </p:nvPr>
        </p:nvSpPr>
        <p:spPr>
          <a:xfrm>
            <a:off x="652481" y="1382486"/>
            <a:ext cx="3547581" cy="4093028"/>
          </a:xfrm>
        </p:spPr>
        <p:txBody>
          <a:bodyPr anchor="ctr">
            <a:normAutofit/>
          </a:bodyPr>
          <a:lstStyle/>
          <a:p>
            <a:r>
              <a:rPr lang="en-US" sz="4400" dirty="0">
                <a:solidFill>
                  <a:schemeClr val="accent1">
                    <a:lumMod val="75000"/>
                  </a:schemeClr>
                </a:solidFill>
              </a:rPr>
              <a:t>Current issues …</a:t>
            </a:r>
          </a:p>
        </p:txBody>
      </p:sp>
      <p:sp>
        <p:nvSpPr>
          <p:cNvPr id="37" name="Rectangle 21">
            <a:extLst>
              <a:ext uri="{FF2B5EF4-FFF2-40B4-BE49-F238E27FC236}">
                <a16:creationId xmlns:a16="http://schemas.microsoft.com/office/drawing/2014/main" id="{24C6BC13-FB1E-48CC-B421-3D0603972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42625" y="0"/>
            <a:ext cx="64493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43B4523D-7BE5-45D2-87F5-1476D6FC223D}"/>
              </a:ext>
            </a:extLst>
          </p:cNvPr>
          <p:cNvGraphicFramePr>
            <a:graphicFrameLocks noGrp="1"/>
          </p:cNvGraphicFramePr>
          <p:nvPr>
            <p:ph idx="1"/>
            <p:extLst>
              <p:ext uri="{D42A27DB-BD31-4B8C-83A1-F6EECF244321}">
                <p14:modId xmlns:p14="http://schemas.microsoft.com/office/powerpoint/2010/main" val="96729458"/>
              </p:ext>
            </p:extLst>
          </p:nvPr>
        </p:nvGraphicFramePr>
        <p:xfrm>
          <a:off x="4852543" y="944564"/>
          <a:ext cx="6692814" cy="4823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4186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 name="Rectangle 47">
            <a:extLst>
              <a:ext uri="{FF2B5EF4-FFF2-40B4-BE49-F238E27FC236}">
                <a16:creationId xmlns:a16="http://schemas.microsoft.com/office/drawing/2014/main" id="{46E2C1D0-2072-4664-9C67-3B12866F5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17" y="-1"/>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11" name="Picture 10">
            <a:extLst>
              <a:ext uri="{FF2B5EF4-FFF2-40B4-BE49-F238E27FC236}">
                <a16:creationId xmlns:a16="http://schemas.microsoft.com/office/drawing/2014/main" id="{B38C4C58-54B1-4A70-9BF2-C37B605B719A}"/>
              </a:ext>
            </a:extLst>
          </p:cNvPr>
          <p:cNvPicPr>
            <a:picLocks noChangeAspect="1"/>
          </p:cNvPicPr>
          <p:nvPr/>
        </p:nvPicPr>
        <p:blipFill>
          <a:blip r:embed="rId3">
            <a:extLst>
              <a:ext uri="{28A0092B-C50C-407E-A947-70E740481C1C}">
                <a14:useLocalDpi xmlns:a14="http://schemas.microsoft.com/office/drawing/2010/main" val="0"/>
              </a:ext>
            </a:extLst>
          </a:blip>
          <a:srcRect t="3518" b="3518"/>
          <a:stretch/>
        </p:blipFill>
        <p:spPr>
          <a:xfrm>
            <a:off x="6203685" y="10"/>
            <a:ext cx="5997632" cy="6857990"/>
          </a:xfrm>
          <a:custGeom>
            <a:avLst/>
            <a:gdLst/>
            <a:ahLst/>
            <a:cxnLst/>
            <a:rect l="l" t="t" r="r" b="b"/>
            <a:pathLst>
              <a:path w="5997632" h="6858000">
                <a:moveTo>
                  <a:pt x="0" y="0"/>
                </a:moveTo>
                <a:lnTo>
                  <a:pt x="5997632" y="0"/>
                </a:lnTo>
                <a:lnTo>
                  <a:pt x="5997632" y="6858000"/>
                </a:lnTo>
                <a:lnTo>
                  <a:pt x="3178693" y="6858000"/>
                </a:lnTo>
                <a:close/>
              </a:path>
            </a:pathLst>
          </a:custGeom>
        </p:spPr>
      </p:pic>
      <p:pic>
        <p:nvPicPr>
          <p:cNvPr id="6" name="Picture 5" descr="A picture containing outdoor, tree, water, boat&#10;&#10;Description automatically generated">
            <a:extLst>
              <a:ext uri="{FF2B5EF4-FFF2-40B4-BE49-F238E27FC236}">
                <a16:creationId xmlns:a16="http://schemas.microsoft.com/office/drawing/2014/main" id="{75526051-6680-4DE1-A326-1E93A915755C}"/>
              </a:ext>
            </a:extLst>
          </p:cNvPr>
          <p:cNvPicPr>
            <a:picLocks noChangeAspect="1"/>
          </p:cNvPicPr>
          <p:nvPr/>
        </p:nvPicPr>
        <p:blipFill rotWithShape="1">
          <a:blip r:embed="rId4">
            <a:extLst>
              <a:ext uri="{28A0092B-C50C-407E-A947-70E740481C1C}">
                <a14:useLocalDpi xmlns:a14="http://schemas.microsoft.com/office/drawing/2010/main" val="0"/>
              </a:ext>
            </a:extLst>
          </a:blip>
          <a:srcRect r="25"/>
          <a:stretch/>
        </p:blipFill>
        <p:spPr>
          <a:xfrm>
            <a:off x="-1" y="10"/>
            <a:ext cx="9141744" cy="6857990"/>
          </a:xfrm>
          <a:custGeom>
            <a:avLst/>
            <a:gdLst/>
            <a:ahLst/>
            <a:cxnLst/>
            <a:rect l="l" t="t" r="r" b="b"/>
            <a:pathLst>
              <a:path w="9141744" h="6863485">
                <a:moveTo>
                  <a:pt x="0" y="0"/>
                </a:moveTo>
                <a:lnTo>
                  <a:pt x="5963051" y="0"/>
                </a:lnTo>
                <a:lnTo>
                  <a:pt x="9141744" y="6863485"/>
                </a:lnTo>
                <a:lnTo>
                  <a:pt x="0" y="6863485"/>
                </a:lnTo>
                <a:lnTo>
                  <a:pt x="0" y="0"/>
                </a:lnTo>
                <a:close/>
              </a:path>
            </a:pathLst>
          </a:custGeom>
        </p:spPr>
      </p:pic>
      <p:sp>
        <p:nvSpPr>
          <p:cNvPr id="53" name="Freeform: Shape 49">
            <a:extLst>
              <a:ext uri="{FF2B5EF4-FFF2-40B4-BE49-F238E27FC236}">
                <a16:creationId xmlns:a16="http://schemas.microsoft.com/office/drawing/2014/main" id="{37FEB674-D811-4FFE-A878-29D0C0ED1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73847"/>
            <a:ext cx="6434783" cy="3310306"/>
          </a:xfrm>
          <a:custGeom>
            <a:avLst/>
            <a:gdLst>
              <a:gd name="connsiteX0" fmla="*/ 0 w 6434783"/>
              <a:gd name="connsiteY0" fmla="*/ 0 h 3310306"/>
              <a:gd name="connsiteX1" fmla="*/ 3829872 w 6434783"/>
              <a:gd name="connsiteY1" fmla="*/ 0 h 3310306"/>
              <a:gd name="connsiteX2" fmla="*/ 4896100 w 6434783"/>
              <a:gd name="connsiteY2" fmla="*/ 0 h 3310306"/>
              <a:gd name="connsiteX3" fmla="*/ 4901677 w 6434783"/>
              <a:gd name="connsiteY3" fmla="*/ 0 h 3310306"/>
              <a:gd name="connsiteX4" fmla="*/ 6434783 w 6434783"/>
              <a:gd name="connsiteY4" fmla="*/ 3310306 h 3310306"/>
              <a:gd name="connsiteX5" fmla="*/ 0 w 6434783"/>
              <a:gd name="connsiteY5" fmla="*/ 3310306 h 3310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4783" h="3310306">
                <a:moveTo>
                  <a:pt x="0" y="0"/>
                </a:moveTo>
                <a:lnTo>
                  <a:pt x="3829872" y="0"/>
                </a:lnTo>
                <a:lnTo>
                  <a:pt x="4896100" y="0"/>
                </a:lnTo>
                <a:lnTo>
                  <a:pt x="4901677" y="0"/>
                </a:lnTo>
                <a:lnTo>
                  <a:pt x="6434783" y="3310306"/>
                </a:lnTo>
                <a:lnTo>
                  <a:pt x="0" y="3310306"/>
                </a:lnTo>
                <a:close/>
              </a:path>
            </a:pathLst>
          </a:custGeom>
          <a:solidFill>
            <a:schemeClr val="bg1">
              <a:lumMod val="85000"/>
              <a:lumOff val="1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8">
            <a:extLst>
              <a:ext uri="{FF2B5EF4-FFF2-40B4-BE49-F238E27FC236}">
                <a16:creationId xmlns:a16="http://schemas.microsoft.com/office/drawing/2014/main" id="{DBBFF7E8-5771-43E2-8C9D-4A4053F3B88E}"/>
              </a:ext>
            </a:extLst>
          </p:cNvPr>
          <p:cNvSpPr>
            <a:spLocks noGrp="1"/>
          </p:cNvSpPr>
          <p:nvPr>
            <p:ph type="title"/>
          </p:nvPr>
        </p:nvSpPr>
        <p:spPr>
          <a:xfrm>
            <a:off x="79717" y="1877035"/>
            <a:ext cx="5036957" cy="880985"/>
          </a:xfrm>
        </p:spPr>
        <p:txBody>
          <a:bodyPr anchor="ctr">
            <a:noAutofit/>
          </a:bodyPr>
          <a:lstStyle/>
          <a:p>
            <a:r>
              <a:rPr lang="en-US" b="1" dirty="0"/>
              <a:t>SWCD’s Grant Program</a:t>
            </a:r>
          </a:p>
        </p:txBody>
      </p:sp>
      <p:sp>
        <p:nvSpPr>
          <p:cNvPr id="7" name="Content Placeholder 6">
            <a:extLst>
              <a:ext uri="{FF2B5EF4-FFF2-40B4-BE49-F238E27FC236}">
                <a16:creationId xmlns:a16="http://schemas.microsoft.com/office/drawing/2014/main" id="{7DEECA68-EFBF-43F5-9BBE-671031B00DC6}"/>
              </a:ext>
            </a:extLst>
          </p:cNvPr>
          <p:cNvSpPr>
            <a:spLocks noGrp="1"/>
          </p:cNvSpPr>
          <p:nvPr>
            <p:ph idx="1"/>
          </p:nvPr>
        </p:nvSpPr>
        <p:spPr>
          <a:xfrm>
            <a:off x="-1" y="2984423"/>
            <a:ext cx="5613009" cy="1878309"/>
          </a:xfrm>
        </p:spPr>
        <p:txBody>
          <a:bodyPr>
            <a:noAutofit/>
          </a:bodyPr>
          <a:lstStyle/>
          <a:p>
            <a:pPr marL="0" indent="0">
              <a:buNone/>
            </a:pPr>
            <a:r>
              <a:rPr lang="en-US" sz="2000" dirty="0">
                <a:latin typeface="+mj-lt"/>
              </a:rPr>
              <a:t>Supports water projects, planning efforts, studies or educational programs that carry out the purposes of the District—to protect, use, conserve and develop water in southwest Colorado. </a:t>
            </a:r>
          </a:p>
        </p:txBody>
      </p:sp>
      <p:sp>
        <p:nvSpPr>
          <p:cNvPr id="73" name="Content Placeholder 6">
            <a:extLst>
              <a:ext uri="{FF2B5EF4-FFF2-40B4-BE49-F238E27FC236}">
                <a16:creationId xmlns:a16="http://schemas.microsoft.com/office/drawing/2014/main" id="{E8DE7045-1D41-4C01-9200-DF148293DADC}"/>
              </a:ext>
            </a:extLst>
          </p:cNvPr>
          <p:cNvSpPr txBox="1">
            <a:spLocks/>
          </p:cNvSpPr>
          <p:nvPr/>
        </p:nvSpPr>
        <p:spPr>
          <a:xfrm>
            <a:off x="7773571" y="364900"/>
            <a:ext cx="4237023" cy="665191"/>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b="1" dirty="0">
                <a:solidFill>
                  <a:schemeClr val="bg1"/>
                </a:solidFill>
                <a:latin typeface="+mj-lt"/>
              </a:rPr>
              <a:t>$16,500 for Science on the Fly’s water quality monitoring partnership with San Miguel basin anglers</a:t>
            </a:r>
          </a:p>
        </p:txBody>
      </p:sp>
      <p:sp>
        <p:nvSpPr>
          <p:cNvPr id="74" name="Content Placeholder 6">
            <a:extLst>
              <a:ext uri="{FF2B5EF4-FFF2-40B4-BE49-F238E27FC236}">
                <a16:creationId xmlns:a16="http://schemas.microsoft.com/office/drawing/2014/main" id="{6D4A825D-FCC0-453D-A1E6-EAD6DB033F9E}"/>
              </a:ext>
            </a:extLst>
          </p:cNvPr>
          <p:cNvSpPr txBox="1">
            <a:spLocks/>
          </p:cNvSpPr>
          <p:nvPr/>
        </p:nvSpPr>
        <p:spPr>
          <a:xfrm>
            <a:off x="1596274" y="243080"/>
            <a:ext cx="4499726" cy="83275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1500" b="1" dirty="0">
                <a:latin typeface="+mj-lt"/>
              </a:rPr>
              <a:t>$6,265 SWCD grant to San Miguel Stakeholders Group’s stream management planning effort</a:t>
            </a:r>
          </a:p>
          <a:p>
            <a:pPr marL="0" indent="0">
              <a:buNone/>
            </a:pPr>
            <a:endParaRPr lang="en-US" sz="1500" b="1" dirty="0">
              <a:latin typeface="+mj-lt"/>
            </a:endParaRPr>
          </a:p>
        </p:txBody>
      </p:sp>
    </p:spTree>
    <p:extLst>
      <p:ext uri="{BB962C8B-B14F-4D97-AF65-F5344CB8AC3E}">
        <p14:creationId xmlns:p14="http://schemas.microsoft.com/office/powerpoint/2010/main" val="1850232182"/>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2D94F95D-89EF-455B-9F54-0F4231363A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12192000" cy="228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6" name="Group 45">
            <a:extLst>
              <a:ext uri="{FF2B5EF4-FFF2-40B4-BE49-F238E27FC236}">
                <a16:creationId xmlns:a16="http://schemas.microsoft.com/office/drawing/2014/main" id="{612B9F8D-6DD1-481E-8CCE-81A7EEB15F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47" name="Straight Connector 46">
              <a:extLst>
                <a:ext uri="{FF2B5EF4-FFF2-40B4-BE49-F238E27FC236}">
                  <a16:creationId xmlns:a16="http://schemas.microsoft.com/office/drawing/2014/main" id="{BD531F65-BE00-4220-96DD-64DD545E03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95BD48B8-B8E0-4EC6-889B-B9D5035859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49" name="Rectangle 23">
              <a:extLst>
                <a:ext uri="{FF2B5EF4-FFF2-40B4-BE49-F238E27FC236}">
                  <a16:creationId xmlns:a16="http://schemas.microsoft.com/office/drawing/2014/main" id="{4CB88335-CEFC-4E93-A849-B293A59F0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Rectangle 25">
              <a:extLst>
                <a:ext uri="{FF2B5EF4-FFF2-40B4-BE49-F238E27FC236}">
                  <a16:creationId xmlns:a16="http://schemas.microsoft.com/office/drawing/2014/main" id="{A68404B5-9CA3-4B1B-A75D-54F36B1B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Isosceles Triangle 50">
              <a:extLst>
                <a:ext uri="{FF2B5EF4-FFF2-40B4-BE49-F238E27FC236}">
                  <a16:creationId xmlns:a16="http://schemas.microsoft.com/office/drawing/2014/main" id="{7260DE41-7357-49EC-A4FF-41B666696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Rectangle 27">
              <a:extLst>
                <a:ext uri="{FF2B5EF4-FFF2-40B4-BE49-F238E27FC236}">
                  <a16:creationId xmlns:a16="http://schemas.microsoft.com/office/drawing/2014/main" id="{1D9D87BA-A306-430B-8BCF-468FF820D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3" name="Rectangle 28">
              <a:extLst>
                <a:ext uri="{FF2B5EF4-FFF2-40B4-BE49-F238E27FC236}">
                  <a16:creationId xmlns:a16="http://schemas.microsoft.com/office/drawing/2014/main" id="{39F522E6-2DF0-48FC-873D-74BF21019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4" name="Rectangle 29">
              <a:extLst>
                <a:ext uri="{FF2B5EF4-FFF2-40B4-BE49-F238E27FC236}">
                  <a16:creationId xmlns:a16="http://schemas.microsoft.com/office/drawing/2014/main" id="{1015C585-0283-4901-9837-57DD565CE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5" name="Isosceles Triangle 54">
              <a:extLst>
                <a:ext uri="{FF2B5EF4-FFF2-40B4-BE49-F238E27FC236}">
                  <a16:creationId xmlns:a16="http://schemas.microsoft.com/office/drawing/2014/main" id="{CB6D253E-04B9-4649-B17B-DE58968B27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9" name="Title 8">
            <a:extLst>
              <a:ext uri="{FF2B5EF4-FFF2-40B4-BE49-F238E27FC236}">
                <a16:creationId xmlns:a16="http://schemas.microsoft.com/office/drawing/2014/main" id="{DBBFF7E8-5771-43E2-8C9D-4A4053F3B88E}"/>
              </a:ext>
            </a:extLst>
          </p:cNvPr>
          <p:cNvSpPr>
            <a:spLocks noGrp="1"/>
          </p:cNvSpPr>
          <p:nvPr>
            <p:ph type="title"/>
          </p:nvPr>
        </p:nvSpPr>
        <p:spPr>
          <a:xfrm>
            <a:off x="677334" y="4765972"/>
            <a:ext cx="8596668" cy="1320800"/>
          </a:xfrm>
        </p:spPr>
        <p:txBody>
          <a:bodyPr anchor="ctr">
            <a:normAutofit/>
          </a:bodyPr>
          <a:lstStyle/>
          <a:p>
            <a:r>
              <a:rPr lang="en-US" sz="4400" b="1">
                <a:solidFill>
                  <a:schemeClr val="bg1"/>
                </a:solidFill>
              </a:rPr>
              <a:t>Grant Funding Categories</a:t>
            </a:r>
          </a:p>
        </p:txBody>
      </p:sp>
      <p:sp useBgFill="1">
        <p:nvSpPr>
          <p:cNvPr id="57" name="Rectangle 56">
            <a:extLst>
              <a:ext uri="{FF2B5EF4-FFF2-40B4-BE49-F238E27FC236}">
                <a16:creationId xmlns:a16="http://schemas.microsoft.com/office/drawing/2014/main" id="{A1AE21A0-AA96-4557-AB48-66255CF0AD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0" name="Content Placeholder 6">
            <a:extLst>
              <a:ext uri="{FF2B5EF4-FFF2-40B4-BE49-F238E27FC236}">
                <a16:creationId xmlns:a16="http://schemas.microsoft.com/office/drawing/2014/main" id="{5B85E075-2B64-42FA-A7E3-968B2576A0F0}"/>
              </a:ext>
            </a:extLst>
          </p:cNvPr>
          <p:cNvGraphicFramePr>
            <a:graphicFrameLocks noGrp="1"/>
          </p:cNvGraphicFramePr>
          <p:nvPr>
            <p:ph idx="1"/>
            <p:extLst>
              <p:ext uri="{D42A27DB-BD31-4B8C-83A1-F6EECF244321}">
                <p14:modId xmlns:p14="http://schemas.microsoft.com/office/powerpoint/2010/main" val="389841483"/>
              </p:ext>
            </p:extLst>
          </p:nvPr>
        </p:nvGraphicFramePr>
        <p:xfrm>
          <a:off x="79785" y="240290"/>
          <a:ext cx="12032430" cy="40914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6017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BBFF7E8-5771-43E2-8C9D-4A4053F3B88E}"/>
              </a:ext>
            </a:extLst>
          </p:cNvPr>
          <p:cNvSpPr>
            <a:spLocks noGrp="1"/>
          </p:cNvSpPr>
          <p:nvPr>
            <p:ph type="title"/>
          </p:nvPr>
        </p:nvSpPr>
        <p:spPr>
          <a:xfrm>
            <a:off x="162091" y="197331"/>
            <a:ext cx="9321937" cy="813563"/>
          </a:xfrm>
        </p:spPr>
        <p:txBody>
          <a:bodyPr>
            <a:normAutofit/>
          </a:bodyPr>
          <a:lstStyle/>
          <a:p>
            <a:r>
              <a:rPr lang="en-US" sz="3200" b="1" dirty="0"/>
              <a:t>Recent Ag Water Grants to the San Miguel Basin</a:t>
            </a:r>
          </a:p>
        </p:txBody>
      </p:sp>
      <p:sp>
        <p:nvSpPr>
          <p:cNvPr id="43" name="Isosceles Triangle 8">
            <a:extLst>
              <a:ext uri="{FF2B5EF4-FFF2-40B4-BE49-F238E27FC236}">
                <a16:creationId xmlns:a16="http://schemas.microsoft.com/office/drawing/2014/main" id="{E6A6F1FE-CAF9-40F6-AFC5-320EE66EAB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 name="Content Placeholder 6">
            <a:extLst>
              <a:ext uri="{FF2B5EF4-FFF2-40B4-BE49-F238E27FC236}">
                <a16:creationId xmlns:a16="http://schemas.microsoft.com/office/drawing/2014/main" id="{7DEECA68-EFBF-43F5-9BBE-671031B00DC6}"/>
              </a:ext>
            </a:extLst>
          </p:cNvPr>
          <p:cNvSpPr>
            <a:spLocks noGrp="1"/>
          </p:cNvSpPr>
          <p:nvPr>
            <p:ph idx="1"/>
          </p:nvPr>
        </p:nvSpPr>
        <p:spPr>
          <a:xfrm>
            <a:off x="385179" y="2844799"/>
            <a:ext cx="3816196" cy="1325759"/>
          </a:xfrm>
        </p:spPr>
        <p:txBody>
          <a:bodyPr>
            <a:normAutofit/>
          </a:bodyPr>
          <a:lstStyle/>
          <a:p>
            <a:r>
              <a:rPr lang="en-US" b="1" dirty="0">
                <a:latin typeface="+mj-lt"/>
              </a:rPr>
              <a:t>$28,400 to support engineering for Lone Cone Reservoir’s outlet and intake repair</a:t>
            </a:r>
          </a:p>
        </p:txBody>
      </p:sp>
      <p:pic>
        <p:nvPicPr>
          <p:cNvPr id="13" name="Picture 12" descr="A picture containing outdoor, tree, building, bridge&#10;&#10;Description automatically generated">
            <a:extLst>
              <a:ext uri="{FF2B5EF4-FFF2-40B4-BE49-F238E27FC236}">
                <a16:creationId xmlns:a16="http://schemas.microsoft.com/office/drawing/2014/main" id="{A7A9A9AD-C283-4049-8568-4845452E006E}"/>
              </a:ext>
            </a:extLst>
          </p:cNvPr>
          <p:cNvPicPr>
            <a:picLocks noChangeAspect="1"/>
          </p:cNvPicPr>
          <p:nvPr/>
        </p:nvPicPr>
        <p:blipFill rotWithShape="1">
          <a:blip r:embed="rId3">
            <a:extLst>
              <a:ext uri="{28A0092B-C50C-407E-A947-70E740481C1C}">
                <a14:useLocalDpi xmlns:a14="http://schemas.microsoft.com/office/drawing/2010/main" val="0"/>
              </a:ext>
            </a:extLst>
          </a:blip>
          <a:srcRect r="4042" b="-1"/>
          <a:stretch/>
        </p:blipFill>
        <p:spPr>
          <a:xfrm>
            <a:off x="4846528" y="1709807"/>
            <a:ext cx="2390869" cy="3344414"/>
          </a:xfrm>
          <a:prstGeom prst="rect">
            <a:avLst/>
          </a:prstGeom>
        </p:spPr>
      </p:pic>
      <p:pic>
        <p:nvPicPr>
          <p:cNvPr id="33" name="Picture 32" descr="A picture containing outdoor, ground, snow&#10;&#10;Description automatically generated">
            <a:extLst>
              <a:ext uri="{FF2B5EF4-FFF2-40B4-BE49-F238E27FC236}">
                <a16:creationId xmlns:a16="http://schemas.microsoft.com/office/drawing/2014/main" id="{B6EECF45-4202-44CB-B225-AC13B638D2BF}"/>
              </a:ext>
            </a:extLst>
          </p:cNvPr>
          <p:cNvPicPr>
            <a:picLocks noChangeAspect="1"/>
          </p:cNvPicPr>
          <p:nvPr/>
        </p:nvPicPr>
        <p:blipFill rotWithShape="1">
          <a:blip r:embed="rId4">
            <a:extLst>
              <a:ext uri="{28A0092B-C50C-407E-A947-70E740481C1C}">
                <a14:useLocalDpi xmlns:a14="http://schemas.microsoft.com/office/drawing/2010/main" val="0"/>
              </a:ext>
            </a:extLst>
          </a:blip>
          <a:srcRect r="4687" b="-1"/>
          <a:stretch/>
        </p:blipFill>
        <p:spPr>
          <a:xfrm>
            <a:off x="7477453" y="1709807"/>
            <a:ext cx="2386598" cy="3327534"/>
          </a:xfrm>
          <a:prstGeom prst="rect">
            <a:avLst/>
          </a:prstGeom>
        </p:spPr>
      </p:pic>
      <p:sp>
        <p:nvSpPr>
          <p:cNvPr id="44" name="TextBox 43">
            <a:extLst>
              <a:ext uri="{FF2B5EF4-FFF2-40B4-BE49-F238E27FC236}">
                <a16:creationId xmlns:a16="http://schemas.microsoft.com/office/drawing/2014/main" id="{0DDFE7D7-DC58-4530-AA9D-9AC52997262C}"/>
              </a:ext>
            </a:extLst>
          </p:cNvPr>
          <p:cNvSpPr txBox="1"/>
          <p:nvPr/>
        </p:nvSpPr>
        <p:spPr>
          <a:xfrm>
            <a:off x="8346302" y="5055571"/>
            <a:ext cx="918949" cy="369332"/>
          </a:xfrm>
          <a:prstGeom prst="rect">
            <a:avLst/>
          </a:prstGeom>
          <a:noFill/>
        </p:spPr>
        <p:txBody>
          <a:bodyPr wrap="square" rtlCol="0">
            <a:spAutoFit/>
          </a:bodyPr>
          <a:lstStyle/>
          <a:p>
            <a:r>
              <a:rPr lang="en-US" b="1" dirty="0"/>
              <a:t>After </a:t>
            </a:r>
          </a:p>
        </p:txBody>
      </p:sp>
      <p:sp>
        <p:nvSpPr>
          <p:cNvPr id="71" name="TextBox 70">
            <a:extLst>
              <a:ext uri="{FF2B5EF4-FFF2-40B4-BE49-F238E27FC236}">
                <a16:creationId xmlns:a16="http://schemas.microsoft.com/office/drawing/2014/main" id="{B3BB0B1B-E8B3-490B-9BC2-AD6D83825669}"/>
              </a:ext>
            </a:extLst>
          </p:cNvPr>
          <p:cNvSpPr txBox="1"/>
          <p:nvPr/>
        </p:nvSpPr>
        <p:spPr>
          <a:xfrm>
            <a:off x="5497987" y="5066269"/>
            <a:ext cx="918949" cy="369332"/>
          </a:xfrm>
          <a:prstGeom prst="rect">
            <a:avLst/>
          </a:prstGeom>
          <a:noFill/>
        </p:spPr>
        <p:txBody>
          <a:bodyPr wrap="square" rtlCol="0">
            <a:spAutoFit/>
          </a:bodyPr>
          <a:lstStyle/>
          <a:p>
            <a:r>
              <a:rPr lang="en-US" b="1" dirty="0"/>
              <a:t>Before</a:t>
            </a:r>
            <a:r>
              <a:rPr lang="en-US" dirty="0"/>
              <a:t> </a:t>
            </a:r>
          </a:p>
        </p:txBody>
      </p:sp>
      <p:sp>
        <p:nvSpPr>
          <p:cNvPr id="12" name="Content Placeholder 6">
            <a:extLst>
              <a:ext uri="{FF2B5EF4-FFF2-40B4-BE49-F238E27FC236}">
                <a16:creationId xmlns:a16="http://schemas.microsoft.com/office/drawing/2014/main" id="{7575FEF6-33F1-4944-945F-4C28C1803B87}"/>
              </a:ext>
            </a:extLst>
          </p:cNvPr>
          <p:cNvSpPr txBox="1">
            <a:spLocks/>
          </p:cNvSpPr>
          <p:nvPr/>
        </p:nvSpPr>
        <p:spPr>
          <a:xfrm>
            <a:off x="398181" y="1181415"/>
            <a:ext cx="4235433" cy="907635"/>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b="1" dirty="0">
                <a:latin typeface="+mj-lt"/>
              </a:rPr>
              <a:t>$27,642 to upgrade Colorado Cooperative Ditch Company’s Brook’s Trestle</a:t>
            </a:r>
          </a:p>
        </p:txBody>
      </p:sp>
      <p:sp>
        <p:nvSpPr>
          <p:cNvPr id="23" name="Content Placeholder 6">
            <a:extLst>
              <a:ext uri="{FF2B5EF4-FFF2-40B4-BE49-F238E27FC236}">
                <a16:creationId xmlns:a16="http://schemas.microsoft.com/office/drawing/2014/main" id="{0E450F25-8917-4624-AFD2-449334A5368C}"/>
              </a:ext>
            </a:extLst>
          </p:cNvPr>
          <p:cNvSpPr txBox="1">
            <a:spLocks/>
          </p:cNvSpPr>
          <p:nvPr/>
        </p:nvSpPr>
        <p:spPr>
          <a:xfrm>
            <a:off x="337859" y="4768950"/>
            <a:ext cx="4583207" cy="144628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b="1" dirty="0">
                <a:latin typeface="+mj-lt"/>
              </a:rPr>
              <a:t>$27,642 to Farmers Water Development Company to repair Gurley Dam’s embankment slip</a:t>
            </a:r>
          </a:p>
          <a:p>
            <a:pPr marL="0" indent="0">
              <a:buNone/>
            </a:pPr>
            <a:endParaRPr lang="en-US" dirty="0">
              <a:latin typeface="+mj-lt"/>
            </a:endParaRPr>
          </a:p>
        </p:txBody>
      </p:sp>
    </p:spTree>
    <p:extLst>
      <p:ext uri="{BB962C8B-B14F-4D97-AF65-F5344CB8AC3E}">
        <p14:creationId xmlns:p14="http://schemas.microsoft.com/office/powerpoint/2010/main" val="971241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BBFF7E8-5771-43E2-8C9D-4A4053F3B88E}"/>
              </a:ext>
            </a:extLst>
          </p:cNvPr>
          <p:cNvSpPr>
            <a:spLocks noGrp="1"/>
          </p:cNvSpPr>
          <p:nvPr>
            <p:ph type="title"/>
          </p:nvPr>
        </p:nvSpPr>
        <p:spPr>
          <a:xfrm>
            <a:off x="5478592" y="230247"/>
            <a:ext cx="3898712" cy="755770"/>
          </a:xfrm>
        </p:spPr>
        <p:txBody>
          <a:bodyPr>
            <a:normAutofit fontScale="90000"/>
          </a:bodyPr>
          <a:lstStyle/>
          <a:p>
            <a:pPr>
              <a:lnSpc>
                <a:spcPct val="90000"/>
              </a:lnSpc>
            </a:pPr>
            <a:r>
              <a:rPr lang="en-US" sz="2800" b="1" dirty="0"/>
              <a:t>Need to Know: </a:t>
            </a:r>
            <a:br>
              <a:rPr lang="en-US" sz="2800" b="1" dirty="0"/>
            </a:br>
            <a:r>
              <a:rPr lang="en-US" sz="2800" b="1" dirty="0"/>
              <a:t>Grant Program Highlights</a:t>
            </a:r>
          </a:p>
        </p:txBody>
      </p:sp>
      <p:sp>
        <p:nvSpPr>
          <p:cNvPr id="100" name="Content Placeholder 46">
            <a:extLst>
              <a:ext uri="{FF2B5EF4-FFF2-40B4-BE49-F238E27FC236}">
                <a16:creationId xmlns:a16="http://schemas.microsoft.com/office/drawing/2014/main" id="{AC959001-F04C-4FF7-9CD1-0F1B8613A861}"/>
              </a:ext>
            </a:extLst>
          </p:cNvPr>
          <p:cNvSpPr>
            <a:spLocks noGrp="1"/>
          </p:cNvSpPr>
          <p:nvPr>
            <p:ph idx="1"/>
          </p:nvPr>
        </p:nvSpPr>
        <p:spPr>
          <a:xfrm>
            <a:off x="5144041" y="1216264"/>
            <a:ext cx="4771347" cy="4985187"/>
          </a:xfrm>
        </p:spPr>
        <p:txBody>
          <a:bodyPr>
            <a:normAutofit fontScale="92500" lnSpcReduction="20000"/>
          </a:bodyPr>
          <a:lstStyle/>
          <a:p>
            <a:r>
              <a:rPr lang="en-US" dirty="0"/>
              <a:t>Applicant must be </a:t>
            </a:r>
            <a:r>
              <a:rPr lang="en-US" b="1" u="sng" dirty="0"/>
              <a:t>qualified entity </a:t>
            </a:r>
            <a:r>
              <a:rPr lang="en-US" dirty="0"/>
              <a:t>(e.g. ditch company, district, town, non-profit)</a:t>
            </a:r>
          </a:p>
          <a:p>
            <a:r>
              <a:rPr lang="en-US" dirty="0"/>
              <a:t>SWCD grants are for </a:t>
            </a:r>
            <a:r>
              <a:rPr lang="en-US" b="1" u="sng" dirty="0"/>
              <a:t>less than 50</a:t>
            </a:r>
            <a:r>
              <a:rPr lang="en-US" u="sng" dirty="0"/>
              <a:t>%</a:t>
            </a:r>
            <a:r>
              <a:rPr lang="en-US" dirty="0"/>
              <a:t> of total project cost</a:t>
            </a:r>
          </a:p>
          <a:p>
            <a:r>
              <a:rPr lang="en-US" dirty="0"/>
              <a:t>Applicant must have </a:t>
            </a:r>
            <a:r>
              <a:rPr lang="en-US" b="1" u="sng" dirty="0"/>
              <a:t>“skin in the game,” </a:t>
            </a:r>
            <a:r>
              <a:rPr lang="en-US" dirty="0"/>
              <a:t>with their own cash or in-kind toward at least 25% of total project cost</a:t>
            </a:r>
          </a:p>
          <a:p>
            <a:r>
              <a:rPr lang="en-US" dirty="0"/>
              <a:t>Applications are considered </a:t>
            </a:r>
            <a:r>
              <a:rPr lang="en-US" b="1" u="sng" dirty="0"/>
              <a:t>annually</a:t>
            </a:r>
            <a:r>
              <a:rPr lang="en-US" dirty="0"/>
              <a:t> in December (2022) </a:t>
            </a:r>
            <a:r>
              <a:rPr lang="en-US" b="1" u="sng" dirty="0"/>
              <a:t>for use in the following year (2023) only</a:t>
            </a:r>
          </a:p>
          <a:p>
            <a:r>
              <a:rPr lang="en-US" dirty="0"/>
              <a:t>Total funding available to SWCD’s grant program changes annually and is limited by category</a:t>
            </a:r>
          </a:p>
          <a:p>
            <a:r>
              <a:rPr lang="en-US" dirty="0"/>
              <a:t>SWCD dollars are </a:t>
            </a:r>
            <a:r>
              <a:rPr lang="en-US" u="sng" dirty="0"/>
              <a:t>not</a:t>
            </a:r>
            <a:r>
              <a:rPr lang="en-US" dirty="0"/>
              <a:t> for projects already completed, legal fees, payroll, or administration</a:t>
            </a:r>
          </a:p>
          <a:p>
            <a:r>
              <a:rPr lang="en-US" dirty="0"/>
              <a:t>There are additional limits on how much funding an applicant can receive over a five-year period</a:t>
            </a:r>
          </a:p>
          <a:p>
            <a:pPr marL="0" indent="0">
              <a:buNone/>
            </a:pPr>
            <a:endParaRPr lang="en-US" dirty="0"/>
          </a:p>
          <a:p>
            <a:endParaRPr lang="en-US" dirty="0"/>
          </a:p>
        </p:txBody>
      </p:sp>
      <p:pic>
        <p:nvPicPr>
          <p:cNvPr id="5" name="Content Placeholder 4" descr="A picture containing grass, sky, outdoor, road&#10;&#10;Description automatically generated">
            <a:extLst>
              <a:ext uri="{FF2B5EF4-FFF2-40B4-BE49-F238E27FC236}">
                <a16:creationId xmlns:a16="http://schemas.microsoft.com/office/drawing/2014/main" id="{76E00635-BDEF-46DA-9332-651D9FCC8A82}"/>
              </a:ext>
            </a:extLst>
          </p:cNvPr>
          <p:cNvPicPr>
            <a:picLocks noChangeAspect="1"/>
          </p:cNvPicPr>
          <p:nvPr/>
        </p:nvPicPr>
        <p:blipFill rotWithShape="1">
          <a:blip r:embed="rId3">
            <a:extLst>
              <a:ext uri="{28A0092B-C50C-407E-A947-70E740481C1C}">
                <a14:useLocalDpi xmlns:a14="http://schemas.microsoft.com/office/drawing/2010/main" val="0"/>
              </a:ext>
            </a:extLst>
          </a:blip>
          <a:srcRect l="35927" r="19823"/>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01" name="Isosceles Triangle 4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3721529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themeOverride>
</file>

<file path=docProps/app.xml><?xml version="1.0" encoding="utf-8"?>
<Properties xmlns="http://schemas.openxmlformats.org/officeDocument/2006/extended-properties" xmlns:vt="http://schemas.openxmlformats.org/officeDocument/2006/docPropsVTypes">
  <Template/>
  <TotalTime>328</TotalTime>
  <Words>821</Words>
  <Application>Microsoft Office PowerPoint</Application>
  <PresentationFormat>Widescreen</PresentationFormat>
  <Paragraphs>86</Paragraphs>
  <Slides>12</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Trebuchet MS</vt:lpstr>
      <vt:lpstr>Wingdings 3</vt:lpstr>
      <vt:lpstr>Facet</vt:lpstr>
      <vt:lpstr>How the  Southwestern Water Conservation District  Can Help with Your Project</vt:lpstr>
      <vt:lpstr>PowerPoint Presentation</vt:lpstr>
      <vt:lpstr>PowerPoint Presentation</vt:lpstr>
      <vt:lpstr>Our work...</vt:lpstr>
      <vt:lpstr>Current issues …</vt:lpstr>
      <vt:lpstr>SWCD’s Grant Program</vt:lpstr>
      <vt:lpstr>Grant Funding Categories</vt:lpstr>
      <vt:lpstr>Recent Ag Water Grants to the San Miguel Basin</vt:lpstr>
      <vt:lpstr>Need to Know:  Grant Program Highlights</vt:lpstr>
      <vt:lpstr>Special Considerations</vt:lpstr>
      <vt:lpstr>Takeaways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Southwestern Water Conservation District</dc:title>
  <dc:creator>Steve Wolff</dc:creator>
  <cp:lastModifiedBy>Laura Spann</cp:lastModifiedBy>
  <cp:revision>9</cp:revision>
  <dcterms:created xsi:type="dcterms:W3CDTF">2022-02-01T17:03:26Z</dcterms:created>
  <dcterms:modified xsi:type="dcterms:W3CDTF">2022-03-01T17:38:05Z</dcterms:modified>
</cp:coreProperties>
</file>