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6"/>
  </p:notesMasterIdLst>
  <p:handoutMasterIdLst>
    <p:handoutMasterId r:id="rId17"/>
  </p:handoutMasterIdLst>
  <p:sldIdLst>
    <p:sldId id="377" r:id="rId2"/>
    <p:sldId id="375" r:id="rId3"/>
    <p:sldId id="365" r:id="rId4"/>
    <p:sldId id="388" r:id="rId5"/>
    <p:sldId id="395" r:id="rId6"/>
    <p:sldId id="394" r:id="rId7"/>
    <p:sldId id="379" r:id="rId8"/>
    <p:sldId id="333" r:id="rId9"/>
    <p:sldId id="392" r:id="rId10"/>
    <p:sldId id="374" r:id="rId11"/>
    <p:sldId id="385" r:id="rId12"/>
    <p:sldId id="396" r:id="rId13"/>
    <p:sldId id="386" r:id="rId14"/>
    <p:sldId id="39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orient="horz" pos="1991">
          <p15:clr>
            <a:srgbClr val="A4A3A4"/>
          </p15:clr>
        </p15:guide>
        <p15:guide id="3" orient="horz" pos="2983">
          <p15:clr>
            <a:srgbClr val="A4A3A4"/>
          </p15:clr>
        </p15:guide>
        <p15:guide id="4" orient="horz" pos="3974">
          <p15:clr>
            <a:srgbClr val="A4A3A4"/>
          </p15:clr>
        </p15:guide>
        <p15:guide id="5" pos="1356">
          <p15:clr>
            <a:srgbClr val="A4A3A4"/>
          </p15:clr>
        </p15:guide>
        <p15:guide id="6" pos="2711">
          <p15:clr>
            <a:srgbClr val="A4A3A4"/>
          </p15:clr>
        </p15:guide>
        <p15:guide id="7" pos="4065">
          <p15:clr>
            <a:srgbClr val="A4A3A4"/>
          </p15:clr>
        </p15:guide>
        <p15:guide id="8" pos="54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6" autoAdjust="0"/>
    <p:restoredTop sz="97129" autoAdjust="0"/>
  </p:normalViewPr>
  <p:slideViewPr>
    <p:cSldViewPr showGuides="1">
      <p:cViewPr>
        <p:scale>
          <a:sx n="103" d="100"/>
          <a:sy n="103" d="100"/>
        </p:scale>
        <p:origin x="1131" y="51"/>
      </p:cViewPr>
      <p:guideLst>
        <p:guide orient="horz" pos="999"/>
        <p:guide orient="horz" pos="1991"/>
        <p:guide orient="horz" pos="2983"/>
        <p:guide orient="horz" pos="3974"/>
        <p:guide pos="1356"/>
        <p:guide pos="2711"/>
        <p:guide pos="4065"/>
        <p:guide pos="5420"/>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p:scale>
          <a:sx n="100" d="100"/>
          <a:sy n="100" d="100"/>
        </p:scale>
        <p:origin x="-1944" y="3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26511594307592"/>
          <c:y val="3.475762563577859E-2"/>
          <c:w val="0.78311408894989043"/>
          <c:h val="0.8094354731082346"/>
        </c:manualLayout>
      </c:layout>
      <c:areaChart>
        <c:grouping val="stacked"/>
        <c:varyColors val="0"/>
        <c:ser>
          <c:idx val="0"/>
          <c:order val="0"/>
          <c:tx>
            <c:strRef>
              <c:f>'Combined Gross Gap data'!$Q$42</c:f>
              <c:strCache>
                <c:ptCount val="1"/>
                <c:pt idx="0">
                  <c:v>Existing Supply</c:v>
                </c:pt>
              </c:strCache>
            </c:strRef>
          </c:tx>
          <c:spPr>
            <a:solidFill>
              <a:srgbClr val="3095B4"/>
            </a:solidFill>
          </c:spPr>
          <c:cat>
            <c:numRef>
              <c:f>'c:\Users\kscheel\AppData\Local\Microsoft\Windows\Temporary Internet Files\Content.Outlook\MXH8CFQR\[Gap Summary Revised 012011.xlsx]M&amp;I Gap Data - Metro'!$B$17:$B$22</c:f>
              <c:numCache>
                <c:formatCode>General</c:formatCode>
                <c:ptCount val="6"/>
                <c:pt idx="0">
                  <c:v>2008</c:v>
                </c:pt>
                <c:pt idx="1">
                  <c:v>2010</c:v>
                </c:pt>
                <c:pt idx="2">
                  <c:v>2020</c:v>
                </c:pt>
                <c:pt idx="3">
                  <c:v>2030</c:v>
                </c:pt>
                <c:pt idx="4">
                  <c:v>2040</c:v>
                </c:pt>
                <c:pt idx="5">
                  <c:v>2050</c:v>
                </c:pt>
              </c:numCache>
            </c:numRef>
          </c:cat>
          <c:val>
            <c:numRef>
              <c:f>'Combined Gross Gap data'!$Q$43:$Q$48</c:f>
              <c:numCache>
                <c:formatCode>0</c:formatCode>
                <c:ptCount val="6"/>
                <c:pt idx="0">
                  <c:v>735492.04521921801</c:v>
                </c:pt>
                <c:pt idx="1">
                  <c:v>735492.04521921801</c:v>
                </c:pt>
                <c:pt idx="2">
                  <c:v>735492.04521921801</c:v>
                </c:pt>
                <c:pt idx="3">
                  <c:v>735492.04521921801</c:v>
                </c:pt>
                <c:pt idx="4">
                  <c:v>735492.04521921801</c:v>
                </c:pt>
                <c:pt idx="5">
                  <c:v>735492.04521921801</c:v>
                </c:pt>
              </c:numCache>
            </c:numRef>
          </c:val>
          <c:extLst>
            <c:ext xmlns:c16="http://schemas.microsoft.com/office/drawing/2014/chart" uri="{C3380CC4-5D6E-409C-BE32-E72D297353CC}">
              <c16:uniqueId val="{00000000-3842-42FE-AE16-09600E33B0C6}"/>
            </c:ext>
          </c:extLst>
        </c:ser>
        <c:ser>
          <c:idx val="2"/>
          <c:order val="1"/>
          <c:tx>
            <c:strRef>
              <c:f>'Combined Gross Gap data'!$S$42</c:f>
              <c:strCache>
                <c:ptCount val="1"/>
                <c:pt idx="0">
                  <c:v>2050 Gross Gap Projection</c:v>
                </c:pt>
              </c:strCache>
            </c:strRef>
          </c:tx>
          <c:spPr>
            <a:solidFill>
              <a:srgbClr val="A8A99E">
                <a:lumMod val="75000"/>
              </a:srgbClr>
            </a:solidFill>
          </c:spPr>
          <c:cat>
            <c:numRef>
              <c:f>'c:\Users\kscheel\AppData\Local\Microsoft\Windows\Temporary Internet Files\Content.Outlook\MXH8CFQR\[Gap Summary Revised 012011.xlsx]M&amp;I Gap Data - Metro'!$B$17:$B$22</c:f>
              <c:numCache>
                <c:formatCode>General</c:formatCode>
                <c:ptCount val="6"/>
                <c:pt idx="0">
                  <c:v>2008</c:v>
                </c:pt>
                <c:pt idx="1">
                  <c:v>2010</c:v>
                </c:pt>
                <c:pt idx="2">
                  <c:v>2020</c:v>
                </c:pt>
                <c:pt idx="3">
                  <c:v>2030</c:v>
                </c:pt>
                <c:pt idx="4">
                  <c:v>2040</c:v>
                </c:pt>
                <c:pt idx="5">
                  <c:v>2050</c:v>
                </c:pt>
              </c:numCache>
            </c:numRef>
          </c:cat>
          <c:val>
            <c:numRef>
              <c:f>'Combined Gross Gap data'!$S$43:$S$48</c:f>
              <c:numCache>
                <c:formatCode>0</c:formatCode>
                <c:ptCount val="6"/>
                <c:pt idx="0">
                  <c:v>15999.999999999778</c:v>
                </c:pt>
                <c:pt idx="1">
                  <c:v>25862.680368960282</c:v>
                </c:pt>
                <c:pt idx="2">
                  <c:v>89285.408051228893</c:v>
                </c:pt>
                <c:pt idx="3">
                  <c:v>201946.87910246258</c:v>
                </c:pt>
                <c:pt idx="4">
                  <c:v>319354.99702056695</c:v>
                </c:pt>
                <c:pt idx="5">
                  <c:v>428393.11493867123</c:v>
                </c:pt>
              </c:numCache>
            </c:numRef>
          </c:val>
          <c:extLst>
            <c:ext xmlns:c16="http://schemas.microsoft.com/office/drawing/2014/chart" uri="{C3380CC4-5D6E-409C-BE32-E72D297353CC}">
              <c16:uniqueId val="{00000001-3842-42FE-AE16-09600E33B0C6}"/>
            </c:ext>
          </c:extLst>
        </c:ser>
        <c:dLbls>
          <c:showLegendKey val="0"/>
          <c:showVal val="0"/>
          <c:showCatName val="0"/>
          <c:showSerName val="0"/>
          <c:showPercent val="0"/>
          <c:showBubbleSize val="0"/>
        </c:dLbls>
        <c:axId val="83395328"/>
        <c:axId val="83396864"/>
      </c:areaChart>
      <c:catAx>
        <c:axId val="83395328"/>
        <c:scaling>
          <c:orientation val="minMax"/>
        </c:scaling>
        <c:delete val="0"/>
        <c:axPos val="b"/>
        <c:numFmt formatCode="General" sourceLinked="1"/>
        <c:majorTickMark val="out"/>
        <c:minorTickMark val="none"/>
        <c:tickLblPos val="nextTo"/>
        <c:crossAx val="83396864"/>
        <c:crosses val="autoZero"/>
        <c:auto val="1"/>
        <c:lblAlgn val="ctr"/>
        <c:lblOffset val="100"/>
        <c:noMultiLvlLbl val="0"/>
      </c:catAx>
      <c:valAx>
        <c:axId val="83396864"/>
        <c:scaling>
          <c:orientation val="minMax"/>
        </c:scaling>
        <c:delete val="0"/>
        <c:axPos val="l"/>
        <c:majorGridlines/>
        <c:title>
          <c:tx>
            <c:rich>
              <a:bodyPr rot="-5400000" vert="horz"/>
              <a:lstStyle/>
              <a:p>
                <a:pPr>
                  <a:defRPr/>
                </a:pPr>
                <a:r>
                  <a:rPr lang="en-US"/>
                  <a:t>Acre-Feet/Year</a:t>
                </a:r>
              </a:p>
            </c:rich>
          </c:tx>
          <c:overlay val="0"/>
        </c:title>
        <c:numFmt formatCode="#,##0" sourceLinked="0"/>
        <c:majorTickMark val="out"/>
        <c:minorTickMark val="none"/>
        <c:tickLblPos val="nextTo"/>
        <c:crossAx val="83395328"/>
        <c:crosses val="autoZero"/>
        <c:crossBetween val="midCat"/>
      </c:valAx>
    </c:plotArea>
    <c:plotVisOnly val="1"/>
    <c:dispBlanksAs val="zero"/>
    <c:showDLblsOverMax val="0"/>
  </c:chart>
  <c:spPr>
    <a:ln w="28575">
      <a:noFill/>
    </a:ln>
  </c:spPr>
  <c:txPr>
    <a:bodyPr/>
    <a:lstStyle/>
    <a:p>
      <a:pPr>
        <a:defRPr sz="1600">
          <a:latin typeface="+mn-lt"/>
          <a:cs typeface="Times New Roman" pitchFamily="18" charset="0"/>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0.48971</cdr:x>
      <cdr:y>0.59646</cdr:y>
    </cdr:from>
    <cdr:to>
      <cdr:x>0.66402</cdr:x>
      <cdr:y>0.66708</cdr:y>
    </cdr:to>
    <cdr:sp macro="" textlink="">
      <cdr:nvSpPr>
        <cdr:cNvPr id="2" name="TextBox 1"/>
        <cdr:cNvSpPr txBox="1"/>
      </cdr:nvSpPr>
      <cdr:spPr>
        <a:xfrm xmlns:a="http://schemas.openxmlformats.org/drawingml/2006/main">
          <a:off x="3733800" y="3217866"/>
          <a:ext cx="1329022" cy="380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FFFF"/>
              </a:solidFill>
            </a:rPr>
            <a:t>736,000 AF/Y</a:t>
          </a:r>
        </a:p>
      </cdr:txBody>
    </cdr:sp>
  </cdr:relSizeAnchor>
  <cdr:relSizeAnchor xmlns:cdr="http://schemas.openxmlformats.org/drawingml/2006/chartDrawing">
    <cdr:from>
      <cdr:x>0.76107</cdr:x>
      <cdr:y>0.2716</cdr:y>
    </cdr:from>
    <cdr:to>
      <cdr:x>0.95658</cdr:x>
      <cdr:y>0.3281</cdr:y>
    </cdr:to>
    <cdr:sp macro="" textlink="">
      <cdr:nvSpPr>
        <cdr:cNvPr id="3" name="TextBox 2"/>
        <cdr:cNvSpPr txBox="1"/>
      </cdr:nvSpPr>
      <cdr:spPr>
        <a:xfrm xmlns:a="http://schemas.openxmlformats.org/drawingml/2006/main">
          <a:off x="5802768" y="1465254"/>
          <a:ext cx="1490661"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FFFF"/>
              </a:solidFill>
            </a:rPr>
            <a:t>428,000 AF/Y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3" rIns="93150" bIns="46573" rtlCol="0"/>
          <a:lstStyle>
            <a:lvl1pPr algn="l">
              <a:defRPr sz="1200"/>
            </a:lvl1pPr>
          </a:lstStyle>
          <a:p>
            <a:endParaRPr lang="en-US" dirty="0"/>
          </a:p>
        </p:txBody>
      </p:sp>
      <p:sp>
        <p:nvSpPr>
          <p:cNvPr id="3" name="Date Placeholder 2"/>
          <p:cNvSpPr>
            <a:spLocks noGrp="1"/>
          </p:cNvSpPr>
          <p:nvPr>
            <p:ph type="dt" sz="quarter" idx="1"/>
          </p:nvPr>
        </p:nvSpPr>
        <p:spPr>
          <a:xfrm>
            <a:off x="3970944" y="0"/>
            <a:ext cx="3037840" cy="464820"/>
          </a:xfrm>
          <a:prstGeom prst="rect">
            <a:avLst/>
          </a:prstGeom>
        </p:spPr>
        <p:txBody>
          <a:bodyPr vert="horz" lIns="93150" tIns="46573" rIns="93150" bIns="46573" rtlCol="0"/>
          <a:lstStyle>
            <a:lvl1pPr algn="r">
              <a:defRPr sz="1200"/>
            </a:lvl1pPr>
          </a:lstStyle>
          <a:p>
            <a:fld id="{0BBE6F26-EA28-4181-A0D5-E140B173DCDD}" type="datetimeFigureOut">
              <a:rPr lang="en-US" smtClean="0"/>
              <a:pPr/>
              <a:t>7/13/2016</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50" tIns="46573" rIns="93150" bIns="465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4" y="8829966"/>
            <a:ext cx="3037840" cy="464820"/>
          </a:xfrm>
          <a:prstGeom prst="rect">
            <a:avLst/>
          </a:prstGeom>
        </p:spPr>
        <p:txBody>
          <a:bodyPr vert="horz" lIns="93150" tIns="46573" rIns="93150" bIns="46573" rtlCol="0" anchor="b"/>
          <a:lstStyle>
            <a:lvl1pPr algn="r">
              <a:defRPr sz="1200"/>
            </a:lvl1pPr>
          </a:lstStyle>
          <a:p>
            <a:fld id="{1FBAB97C-7FCF-4D5D-AA65-BA38847976C8}" type="slidenum">
              <a:rPr lang="en-US" smtClean="0"/>
              <a:pPr/>
              <a:t>‹#›</a:t>
            </a:fld>
            <a:endParaRPr lang="en-US" dirty="0"/>
          </a:p>
        </p:txBody>
      </p:sp>
    </p:spTree>
    <p:extLst>
      <p:ext uri="{BB962C8B-B14F-4D97-AF65-F5344CB8AC3E}">
        <p14:creationId xmlns:p14="http://schemas.microsoft.com/office/powerpoint/2010/main" val="243098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3" rIns="93150" bIns="46573" rtlCol="0"/>
          <a:lstStyle>
            <a:lvl1pPr algn="l">
              <a:defRPr sz="1200"/>
            </a:lvl1pPr>
          </a:lstStyle>
          <a:p>
            <a:endParaRPr lang="en-US" dirty="0"/>
          </a:p>
        </p:txBody>
      </p:sp>
      <p:sp>
        <p:nvSpPr>
          <p:cNvPr id="3" name="Date Placeholder 2"/>
          <p:cNvSpPr>
            <a:spLocks noGrp="1"/>
          </p:cNvSpPr>
          <p:nvPr>
            <p:ph type="dt" idx="1"/>
          </p:nvPr>
        </p:nvSpPr>
        <p:spPr>
          <a:xfrm>
            <a:off x="3970944" y="0"/>
            <a:ext cx="3037840" cy="464820"/>
          </a:xfrm>
          <a:prstGeom prst="rect">
            <a:avLst/>
          </a:prstGeom>
        </p:spPr>
        <p:txBody>
          <a:bodyPr vert="horz" lIns="93150" tIns="46573" rIns="93150" bIns="46573" rtlCol="0"/>
          <a:lstStyle>
            <a:lvl1pPr algn="r">
              <a:defRPr sz="1200"/>
            </a:lvl1pPr>
          </a:lstStyle>
          <a:p>
            <a:fld id="{34D072D9-66F1-4260-86FD-75770330E50B}" type="datetimeFigureOut">
              <a:rPr lang="en-US" smtClean="0"/>
              <a:pPr/>
              <a:t>7/13/2016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3" rIns="93150" bIns="4657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50" tIns="46573" rIns="93150" bIns="46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50" tIns="46573" rIns="93150" bIns="465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4" y="8829966"/>
            <a:ext cx="3037840" cy="464820"/>
          </a:xfrm>
          <a:prstGeom prst="rect">
            <a:avLst/>
          </a:prstGeom>
        </p:spPr>
        <p:txBody>
          <a:bodyPr vert="horz" lIns="93150" tIns="46573" rIns="93150" bIns="46573" rtlCol="0" anchor="b"/>
          <a:lstStyle>
            <a:lvl1pPr algn="r">
              <a:defRPr sz="1200"/>
            </a:lvl1pPr>
          </a:lstStyle>
          <a:p>
            <a:fld id="{7B94A82F-EF92-4B10-8BB6-8C1623C3747D}" type="slidenum">
              <a:rPr lang="en-US" smtClean="0"/>
              <a:pPr/>
              <a:t>‹#›</a:t>
            </a:fld>
            <a:endParaRPr lang="en-US" dirty="0"/>
          </a:p>
        </p:txBody>
      </p:sp>
    </p:spTree>
    <p:extLst>
      <p:ext uri="{BB962C8B-B14F-4D97-AF65-F5344CB8AC3E}">
        <p14:creationId xmlns:p14="http://schemas.microsoft.com/office/powerpoint/2010/main" val="6255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4A82F-EF92-4B10-8BB6-8C1623C3747D}" type="slidenum">
              <a:rPr lang="en-US" smtClean="0"/>
              <a:pPr/>
              <a:t>1</a:t>
            </a:fld>
            <a:endParaRPr lang="en-US" dirty="0"/>
          </a:p>
        </p:txBody>
      </p:sp>
    </p:spTree>
    <p:extLst>
      <p:ext uri="{BB962C8B-B14F-4D97-AF65-F5344CB8AC3E}">
        <p14:creationId xmlns:p14="http://schemas.microsoft.com/office/powerpoint/2010/main" val="117249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IPPs – Identified Projects and Processes are a huge component to the success of solving the water supply gap in the South Platte Basin. </a:t>
            </a:r>
          </a:p>
          <a:p>
            <a:pPr>
              <a:buFontTx/>
              <a:buChar char="-"/>
            </a:pPr>
            <a:r>
              <a:rPr lang="en-US" dirty="0"/>
              <a:t>Projects like Chatfield Reallocation, Northern Integrated Supply Project, </a:t>
            </a:r>
            <a:r>
              <a:rPr lang="en-US" dirty="0" err="1"/>
              <a:t>Halligan</a:t>
            </a:r>
            <a:r>
              <a:rPr lang="en-US" dirty="0"/>
              <a:t>-Seaman Enlargement, Windy Gap Firming, Gross Reservoir Enlargement, numerous reuse projects and identified </a:t>
            </a:r>
            <a:r>
              <a:rPr lang="en-US" dirty="0" err="1"/>
              <a:t>ag</a:t>
            </a:r>
            <a:r>
              <a:rPr lang="en-US" dirty="0"/>
              <a:t> transfer - just to name a few are critical to solving the M&amp;I gap.  </a:t>
            </a:r>
          </a:p>
          <a:p>
            <a:pPr>
              <a:buFontTx/>
              <a:buChar char="-"/>
            </a:pPr>
            <a:r>
              <a:rPr lang="en-US" dirty="0"/>
              <a:t> We estimated a 65% success rate in the SP RT area and an 88% success rate in the Metro RT area.  We will have to monitor this closely in the coming years to see if we need to adapt accordingly.  </a:t>
            </a:r>
          </a:p>
          <a:p>
            <a:pPr>
              <a:buFontTx/>
              <a:buChar char="-"/>
            </a:pPr>
            <a:r>
              <a:rPr lang="en-US" dirty="0"/>
              <a:t>This map shows a disaggregated gap based on IPPs.  You can see where the gap is concentrated.  Overall the M&amp;I gap remains at 196,000 AF if we reach these success rates with a yield of 232,000 AF.</a:t>
            </a:r>
          </a:p>
          <a:p>
            <a:pPr>
              <a:buFontTx/>
              <a:buChar char="-"/>
            </a:pPr>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11</a:t>
            </a:fld>
            <a:endParaRPr lang="en-US" dirty="0"/>
          </a:p>
        </p:txBody>
      </p:sp>
    </p:spTree>
    <p:extLst>
      <p:ext uri="{BB962C8B-B14F-4D97-AF65-F5344CB8AC3E}">
        <p14:creationId xmlns:p14="http://schemas.microsoft.com/office/powerpoint/2010/main" val="927180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99759" cy="4571999"/>
          </a:xfrm>
        </p:spPr>
        <p:txBody>
          <a:bodyPr>
            <a:normAutofit lnSpcReduction="10000"/>
          </a:bodyPr>
          <a:lstStyle/>
          <a:p>
            <a:r>
              <a:rPr lang="en-US" dirty="0"/>
              <a:t>We developed Four Overarching Themes to guide us through the development of the SP BIP.  These have not changed from the initial Draft of the BIP.</a:t>
            </a:r>
          </a:p>
          <a:p>
            <a:endParaRPr lang="en-US" dirty="0"/>
          </a:p>
          <a:p>
            <a:pPr marL="228600" indent="-228600">
              <a:buAutoNum type="arabicParenR"/>
            </a:pPr>
            <a:r>
              <a:rPr lang="en-US" dirty="0"/>
              <a:t>For Reasons mentioned earlier the State needs to have a good SP Plan </a:t>
            </a:r>
          </a:p>
          <a:p>
            <a:pPr marL="228600" indent="-228600">
              <a:buAutoNum type="arabicParenR"/>
            </a:pPr>
            <a:endParaRPr lang="en-US" dirty="0"/>
          </a:p>
          <a:p>
            <a:pPr marL="228600" indent="-228600">
              <a:buAutoNum type="arabicParenR"/>
            </a:pPr>
            <a:r>
              <a:rPr lang="en-US" dirty="0"/>
              <a:t>In developing solutions, we don’t want to create new problems for existing water users .</a:t>
            </a:r>
          </a:p>
          <a:p>
            <a:pPr marL="228600" indent="-228600">
              <a:buAutoNum type="arabicParenR"/>
            </a:pPr>
            <a:endParaRPr lang="en-US" dirty="0"/>
          </a:p>
          <a:p>
            <a:pPr marL="228600" indent="-228600">
              <a:buAutoNum type="arabicParenR"/>
            </a:pPr>
            <a:r>
              <a:rPr lang="en-US" dirty="0"/>
              <a:t>I mentioned the efficient use of water in the basin on a whole.  In addition, many cities along the front range have become national leaders in efficient water use dropping the GPCD significantly since 2000.  </a:t>
            </a:r>
          </a:p>
          <a:p>
            <a:pPr marL="228600" indent="-228600">
              <a:buFontTx/>
              <a:buChar char="-"/>
            </a:pPr>
            <a:r>
              <a:rPr lang="en-US" dirty="0"/>
              <a:t>Active Conservation Savings from 2000-2010 Metro = 167,000 AF SP = 68,000 AF – 100% applied to the Gap.</a:t>
            </a:r>
          </a:p>
          <a:p>
            <a:pPr marL="228600" indent="-228600">
              <a:buFontTx/>
              <a:buChar char="-"/>
            </a:pPr>
            <a:r>
              <a:rPr lang="en-US" dirty="0"/>
              <a:t>Passive Conservation Savings: Metro = 75,000 AF, SP = 30,000 AF – 100% Applied to Gap.</a:t>
            </a:r>
          </a:p>
          <a:p>
            <a:pPr marL="228600" indent="-228600">
              <a:buFontTx/>
              <a:buChar char="-"/>
            </a:pPr>
            <a:r>
              <a:rPr lang="en-US" dirty="0"/>
              <a:t>Active Projected Conservation 2010 – 2050: Metro 46,000 AF, SP = 60,000 AF – 50% Applied to the Gap.  </a:t>
            </a:r>
          </a:p>
          <a:p>
            <a:pPr marL="228600" indent="-228600">
              <a:buFontTx/>
              <a:buChar char="-"/>
            </a:pPr>
            <a:r>
              <a:rPr lang="en-US" dirty="0"/>
              <a:t>Total Applied to the Gap = 265 KAF Metro and 128 KAF SP = 355 KAF total</a:t>
            </a:r>
          </a:p>
          <a:p>
            <a:pPr marL="228600" indent="-228600">
              <a:buFontTx/>
              <a:buChar char="-"/>
            </a:pPr>
            <a:r>
              <a:rPr lang="en-US" dirty="0"/>
              <a:t>Equal 92% applied to the gap for Metro and 81% applied to the gap SP – We got criticized for using low conservation numbers as defined by  the IBCC “No Low Regrets” So we really went back and looked at the numbers and determined fairly high – significant conservation numbers.</a:t>
            </a:r>
          </a:p>
          <a:p>
            <a:pPr marL="228600" indent="-228600">
              <a:buFontTx/>
              <a:buChar char="-"/>
            </a:pPr>
            <a:endParaRPr lang="en-US" dirty="0"/>
          </a:p>
          <a:p>
            <a:pPr marL="228600" indent="-228600"/>
            <a:r>
              <a:rPr lang="en-US" dirty="0"/>
              <a:t>4)    We have a huge M&amp;I gap in our basin and one that we believe needs to be solved looking at all solution equally and simultaneously as we move forward. </a:t>
            </a:r>
          </a:p>
          <a:p>
            <a:pPr marL="228600" indent="-228600">
              <a:buFontTx/>
              <a:buChar char="-"/>
            </a:pPr>
            <a:endParaRPr lang="en-US" dirty="0"/>
          </a:p>
          <a:p>
            <a:pPr marL="228600" indent="-228600">
              <a:buFontTx/>
              <a:buChar char="-"/>
            </a:pPr>
            <a:endParaRPr lang="en-US" dirty="0"/>
          </a:p>
          <a:p>
            <a:pPr marL="685800" lvl="1" indent="-228600">
              <a:buAutoNum type="arabicParenR"/>
            </a:pPr>
            <a:endParaRPr lang="en-US" dirty="0"/>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12</a:t>
            </a:fld>
            <a:endParaRPr lang="en-US"/>
          </a:p>
        </p:txBody>
      </p:sp>
    </p:spTree>
    <p:extLst>
      <p:ext uri="{BB962C8B-B14F-4D97-AF65-F5344CB8AC3E}">
        <p14:creationId xmlns:p14="http://schemas.microsoft.com/office/powerpoint/2010/main" val="144979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13</a:t>
            </a:fld>
            <a:endParaRPr lang="en-US" dirty="0"/>
          </a:p>
        </p:txBody>
      </p:sp>
    </p:spTree>
    <p:extLst>
      <p:ext uri="{BB962C8B-B14F-4D97-AF65-F5344CB8AC3E}">
        <p14:creationId xmlns:p14="http://schemas.microsoft.com/office/powerpoint/2010/main" val="427510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4A82F-EF92-4B10-8BB6-8C1623C3747D}" type="slidenum">
              <a:rPr lang="en-US" smtClean="0"/>
              <a:pPr/>
              <a:t>14</a:t>
            </a:fld>
            <a:endParaRPr lang="en-US"/>
          </a:p>
        </p:txBody>
      </p:sp>
    </p:spTree>
    <p:extLst>
      <p:ext uri="{BB962C8B-B14F-4D97-AF65-F5344CB8AC3E}">
        <p14:creationId xmlns:p14="http://schemas.microsoft.com/office/powerpoint/2010/main" val="60081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23559" cy="4347209"/>
          </a:xfrm>
        </p:spPr>
        <p:txBody>
          <a:bodyPr>
            <a:normAutofit fontScale="92500"/>
          </a:bodyPr>
          <a:lstStyle/>
          <a:p>
            <a:r>
              <a:rPr lang="en-US" dirty="0"/>
              <a:t>SP and Metro have worked together to  develop one South Platte Basin Implementation Plan.  </a:t>
            </a:r>
          </a:p>
          <a:p>
            <a:endParaRPr lang="en-US" baseline="0" dirty="0"/>
          </a:p>
          <a:p>
            <a:pPr>
              <a:buFontTx/>
              <a:buChar char="-"/>
            </a:pPr>
            <a:r>
              <a:rPr lang="en-US" dirty="0"/>
              <a:t>Approx. 80% of Colorado’s population resides in the South Platte Basin and is expected to almost double from 3.5 million people to 6 million people by 2050.  The SP Basin’s Front Range is often characterized as Colorado’s economic and social engines.</a:t>
            </a:r>
          </a:p>
          <a:p>
            <a:endParaRPr lang="en-US" dirty="0"/>
          </a:p>
          <a:p>
            <a:pPr>
              <a:buFontTx/>
              <a:buChar char="-"/>
            </a:pPr>
            <a:r>
              <a:rPr lang="en-US" dirty="0"/>
              <a:t>Approx. 830,000 acres of irrigated land in South Platte Basin and another 550,000 acres of irrigated land in the Republican Basin.  9 out of top 10 </a:t>
            </a:r>
            <a:r>
              <a:rPr lang="en-US" dirty="0" err="1"/>
              <a:t>ag</a:t>
            </a:r>
            <a:r>
              <a:rPr lang="en-US" dirty="0"/>
              <a:t>. producing counties are in SP and Republican Basins – Weld, Yuma, Morgan, Logan and Kit Carson are top 5.</a:t>
            </a:r>
          </a:p>
          <a:p>
            <a:pPr>
              <a:buFontTx/>
              <a:buChar char="-"/>
            </a:pPr>
            <a:endParaRPr lang="en-US" dirty="0"/>
          </a:p>
          <a:p>
            <a:pPr>
              <a:buFontTx/>
              <a:buChar char="-"/>
            </a:pPr>
            <a:r>
              <a:rPr lang="en-US" dirty="0"/>
              <a:t>In addition – the SP basin has tremendous environmental and recreational values:</a:t>
            </a:r>
          </a:p>
          <a:p>
            <a:pPr>
              <a:buFontTx/>
              <a:buChar char="-"/>
            </a:pPr>
            <a:r>
              <a:rPr lang="en-US" dirty="0"/>
              <a:t> SP Basin is a gateway to tourism throughout the State</a:t>
            </a:r>
          </a:p>
          <a:p>
            <a:pPr>
              <a:buFontTx/>
              <a:buChar char="-"/>
            </a:pPr>
            <a:r>
              <a:rPr lang="en-US" dirty="0"/>
              <a:t> SP Basin is home to the most visited State Parks and a good portion of  RMNP.</a:t>
            </a:r>
          </a:p>
          <a:p>
            <a:pPr>
              <a:buFontTx/>
              <a:buChar char="-"/>
            </a:pPr>
            <a:r>
              <a:rPr lang="en-US" dirty="0"/>
              <a:t>  Host of Important Riparian Habitat, Migratory Bird Viewing / Hunting, Fishing and  gold medal fisheries, skiing, whitewater, </a:t>
            </a:r>
            <a:r>
              <a:rPr lang="en-US" dirty="0" err="1"/>
              <a:t>flatwater</a:t>
            </a:r>
            <a:r>
              <a:rPr lang="en-US" dirty="0"/>
              <a:t> boating, State endangered and threatened species  of concern.</a:t>
            </a:r>
          </a:p>
          <a:p>
            <a:pPr>
              <a:buFontTx/>
              <a:buChar char="-"/>
            </a:pPr>
            <a:r>
              <a:rPr lang="en-US" dirty="0"/>
              <a:t> All of these any others are very important attributes within the Basin.</a:t>
            </a:r>
          </a:p>
          <a:p>
            <a:pPr>
              <a:buFontTx/>
              <a:buChar char="-"/>
            </a:pPr>
            <a:endParaRPr lang="en-US" dirty="0"/>
          </a:p>
          <a:p>
            <a:pPr>
              <a:buFontTx/>
              <a:buChar char="-"/>
            </a:pPr>
            <a:r>
              <a:rPr lang="en-US" dirty="0"/>
              <a:t>  Overall, the SP Basin has been efficiently using water :  Avg. native </a:t>
            </a:r>
            <a:r>
              <a:rPr lang="en-US" dirty="0" err="1"/>
              <a:t>precip</a:t>
            </a:r>
            <a:r>
              <a:rPr lang="en-US" dirty="0"/>
              <a:t>. volume =  1.4 MAF, Avg. approx. trans-basin diversions = 500,000 ac-ft, Avg. approx. 30,000 ac-ft of non-tributary groundwater.  Total Supply averages 1.93 MAF.   </a:t>
            </a:r>
          </a:p>
          <a:p>
            <a:pPr>
              <a:buFontTx/>
              <a:buChar char="-"/>
            </a:pPr>
            <a:r>
              <a:rPr lang="en-US" dirty="0"/>
              <a:t>Avg. Surface diversions = 4.0 MAF and annual alluvial groundwater diversions = 450,000 ac-ft with an average of only 400,000 ac-ft of water leaving the Basin each year.  </a:t>
            </a:r>
          </a:p>
          <a:p>
            <a:pPr>
              <a:buFontTx/>
              <a:buChar char="-"/>
            </a:pPr>
            <a:r>
              <a:rPr lang="en-US" dirty="0"/>
              <a:t> Therefore due to the return flow nature of the Basin and the efficient use of water we divert over twice as much water on average as is supplied to the Basin. </a:t>
            </a:r>
          </a:p>
          <a:p>
            <a:pPr lvl="1">
              <a:buFontTx/>
              <a:buChar char="-"/>
            </a:pPr>
            <a:endParaRPr lang="en-US" dirty="0"/>
          </a:p>
          <a:p>
            <a:pPr lvl="1">
              <a:buFontTx/>
              <a:buChar char="-"/>
            </a:pPr>
            <a:endParaRPr lang="en-US" dirty="0"/>
          </a:p>
          <a:p>
            <a:pPr lvl="1">
              <a:buFontTx/>
              <a:buChar cha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99759" cy="4571999"/>
          </a:xfrm>
        </p:spPr>
        <p:txBody>
          <a:bodyPr>
            <a:normAutofit lnSpcReduction="10000"/>
          </a:bodyPr>
          <a:lstStyle/>
          <a:p>
            <a:r>
              <a:rPr lang="en-US" dirty="0"/>
              <a:t>We developed Four Overarching Themes to guide us through the development of the SP BIP.  These have not changed from the initial Draft of the BIP.</a:t>
            </a:r>
          </a:p>
          <a:p>
            <a:endParaRPr lang="en-US" dirty="0"/>
          </a:p>
          <a:p>
            <a:pPr marL="228600" indent="-228600">
              <a:buAutoNum type="arabicParenR"/>
            </a:pPr>
            <a:r>
              <a:rPr lang="en-US" dirty="0"/>
              <a:t>For Reasons mentioned earlier the State needs to have a good SP Plan </a:t>
            </a:r>
          </a:p>
          <a:p>
            <a:pPr marL="228600" indent="-228600">
              <a:buAutoNum type="arabicParenR"/>
            </a:pPr>
            <a:endParaRPr lang="en-US" dirty="0"/>
          </a:p>
          <a:p>
            <a:pPr marL="228600" indent="-228600">
              <a:buAutoNum type="arabicParenR"/>
            </a:pPr>
            <a:r>
              <a:rPr lang="en-US" dirty="0"/>
              <a:t>In developing solutions, we don’t want to create new problems for existing water users .</a:t>
            </a:r>
          </a:p>
          <a:p>
            <a:pPr marL="228600" indent="-228600">
              <a:buAutoNum type="arabicParenR"/>
            </a:pPr>
            <a:endParaRPr lang="en-US" dirty="0"/>
          </a:p>
          <a:p>
            <a:pPr marL="228600" indent="-228600">
              <a:buAutoNum type="arabicParenR"/>
            </a:pPr>
            <a:r>
              <a:rPr lang="en-US" dirty="0"/>
              <a:t>I mentioned the efficient use of water in the basin on a whole.  In addition, many cities along the front range have become national leaders in efficient water use dropping the GPCD significantly since 2000.  </a:t>
            </a:r>
          </a:p>
          <a:p>
            <a:pPr marL="228600" indent="-228600">
              <a:buFontTx/>
              <a:buChar char="-"/>
            </a:pPr>
            <a:r>
              <a:rPr lang="en-US" dirty="0"/>
              <a:t>Active Conservation Savings from 2000-2010 Metro = 167,000 AF SP = 68,000 AF – 100% applied to the Gap.</a:t>
            </a:r>
          </a:p>
          <a:p>
            <a:pPr marL="228600" indent="-228600">
              <a:buFontTx/>
              <a:buChar char="-"/>
            </a:pPr>
            <a:r>
              <a:rPr lang="en-US" dirty="0"/>
              <a:t>Passive Conservation Savings: Metro = 75,000 AF, SP = 30,000 AF – 100% Applied to Gap.</a:t>
            </a:r>
          </a:p>
          <a:p>
            <a:pPr marL="228600" indent="-228600">
              <a:buFontTx/>
              <a:buChar char="-"/>
            </a:pPr>
            <a:r>
              <a:rPr lang="en-US" dirty="0"/>
              <a:t>Active Projected Conservation 2010 – 2050: Metro 46,000 AF, SP = 60,000 AF – 50% Applied to the Gap.  </a:t>
            </a:r>
          </a:p>
          <a:p>
            <a:pPr marL="228600" indent="-228600">
              <a:buFontTx/>
              <a:buChar char="-"/>
            </a:pPr>
            <a:r>
              <a:rPr lang="en-US" dirty="0"/>
              <a:t>Total Applied to the Gap = 265 KAF Metro and 128 KAF SP = 355 KAF total</a:t>
            </a:r>
          </a:p>
          <a:p>
            <a:pPr marL="228600" indent="-228600">
              <a:buFontTx/>
              <a:buChar char="-"/>
            </a:pPr>
            <a:r>
              <a:rPr lang="en-US" dirty="0"/>
              <a:t>Equal 92% applied to the gap for Metro and 81% applied to the gap SP – We got criticized for using low conservation numbers as defined by  the IBCC “No Low Regrets” So we really went back and looked at the numbers and determined fairly high – significant conservation numbers.</a:t>
            </a:r>
          </a:p>
          <a:p>
            <a:pPr marL="228600" indent="-228600">
              <a:buFontTx/>
              <a:buChar char="-"/>
            </a:pPr>
            <a:endParaRPr lang="en-US" dirty="0"/>
          </a:p>
          <a:p>
            <a:pPr marL="228600" indent="-228600"/>
            <a:r>
              <a:rPr lang="en-US" dirty="0"/>
              <a:t>4)    We have a huge M&amp;I gap in our basin and one that we believe needs to be solved looking at all solution equally and simultaneously as we move forward. </a:t>
            </a:r>
          </a:p>
          <a:p>
            <a:pPr marL="228600" indent="-228600">
              <a:buFontTx/>
              <a:buChar char="-"/>
            </a:pPr>
            <a:endParaRPr lang="en-US" dirty="0"/>
          </a:p>
          <a:p>
            <a:pPr marL="228600" indent="-228600">
              <a:buFontTx/>
              <a:buChar char="-"/>
            </a:pPr>
            <a:endParaRPr lang="en-US" dirty="0"/>
          </a:p>
          <a:p>
            <a:pPr marL="685800" lvl="1" indent="-228600">
              <a:buAutoNum type="arabicParenR"/>
            </a:pPr>
            <a:endParaRPr lang="en-US" dirty="0"/>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4">
              <a:defRPr/>
            </a:pPr>
            <a:endParaRPr lang="en-US" dirty="0"/>
          </a:p>
          <a:p>
            <a:pPr defTabSz="931504">
              <a:defRPr/>
            </a:pPr>
            <a:r>
              <a:rPr lang="en-US" dirty="0"/>
              <a:t>NEW GRAPHIC….11</a:t>
            </a:r>
            <a:r>
              <a:rPr lang="en-US" baseline="0" dirty="0"/>
              <a:t> plan elements for meeting major challenges. Animate show the full the full graphic first then pop out 11 plan elements for the SP BIP–go through 11 plan elements</a:t>
            </a:r>
            <a:endParaRPr lang="en-US" dirty="0"/>
          </a:p>
          <a:p>
            <a:pPr defTabSz="931504">
              <a:defRPr/>
            </a:pPr>
            <a:r>
              <a:rPr lang="en-US" dirty="0"/>
              <a:t>Location in Report: Section 5.5</a:t>
            </a:r>
          </a:p>
          <a:p>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4</a:t>
            </a:fld>
            <a:endParaRPr lang="en-US"/>
          </a:p>
        </p:txBody>
      </p:sp>
    </p:spTree>
    <p:extLst>
      <p:ext uri="{BB962C8B-B14F-4D97-AF65-F5344CB8AC3E}">
        <p14:creationId xmlns:p14="http://schemas.microsoft.com/office/powerpoint/2010/main" val="404418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Today the South Platte River Basin consists of a complex and diverse system of ditch and reservoir systems along with groundwater well pumping and augmentation efforts.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Top map - Each of the different color represents the service area of one particular ditch or reservoir system and the white (lighter) background colors represent lands irrigated in 2005.</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7F7E7B-FB1B-4B28-863F-258DDC7799F7}" type="slidenum">
              <a:rPr lang="en-US" altLang="en-US" smtClean="0"/>
              <a:pPr>
                <a:spcBef>
                  <a:spcPct val="0"/>
                </a:spcBef>
              </a:pPr>
              <a:t>5</a:t>
            </a:fld>
            <a:endParaRPr lang="en-US" altLang="en-US"/>
          </a:p>
        </p:txBody>
      </p:sp>
    </p:spTree>
    <p:extLst>
      <p:ext uri="{BB962C8B-B14F-4D97-AF65-F5344CB8AC3E}">
        <p14:creationId xmlns:p14="http://schemas.microsoft.com/office/powerpoint/2010/main" val="41558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FAB87F-6A4C-4D4E-A609-357FB05F3AE7}" type="slidenum">
              <a:rPr lang="en-US" altLang="en-US" smtClean="0"/>
              <a:pPr>
                <a:spcBef>
                  <a:spcPct val="0"/>
                </a:spcBef>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09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53">
              <a:defRPr/>
            </a:pPr>
            <a:r>
              <a:rPr lang="en-US" dirty="0"/>
              <a:t>Location in Report: Section 2.3</a:t>
            </a:r>
          </a:p>
        </p:txBody>
      </p:sp>
      <p:sp>
        <p:nvSpPr>
          <p:cNvPr id="4" name="Slide Number Placeholder 3"/>
          <p:cNvSpPr>
            <a:spLocks noGrp="1"/>
          </p:cNvSpPr>
          <p:nvPr>
            <p:ph type="sldNum" sz="quarter" idx="10"/>
          </p:nvPr>
        </p:nvSpPr>
        <p:spPr/>
        <p:txBody>
          <a:bodyPr/>
          <a:lstStyle/>
          <a:p>
            <a:fld id="{BC8932C2-2B15-47C4-B8E5-80CE25611E8C}" type="slidenum">
              <a:rPr lang="en-US" smtClean="0"/>
              <a:pPr/>
              <a:t>7</a:t>
            </a:fld>
            <a:endParaRPr lang="en-US"/>
          </a:p>
        </p:txBody>
      </p:sp>
    </p:spTree>
    <p:extLst>
      <p:ext uri="{BB962C8B-B14F-4D97-AF65-F5344CB8AC3E}">
        <p14:creationId xmlns:p14="http://schemas.microsoft.com/office/powerpoint/2010/main" val="282870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M&amp;I gap at a medium growth rate with no other solutions = 428,000 acres.</a:t>
            </a:r>
          </a:p>
          <a:p>
            <a:endParaRPr lang="en-US" dirty="0"/>
          </a:p>
          <a:p>
            <a:r>
              <a:rPr lang="en-US" dirty="0"/>
              <a:t>This equates to 50% of the irrigated </a:t>
            </a:r>
            <a:r>
              <a:rPr lang="en-US" dirty="0" err="1"/>
              <a:t>ag</a:t>
            </a:r>
            <a:r>
              <a:rPr lang="en-US" dirty="0"/>
              <a:t> land in the basin being dried up.</a:t>
            </a:r>
          </a:p>
          <a:p>
            <a:endParaRPr lang="en-US" dirty="0"/>
          </a:p>
          <a:p>
            <a:r>
              <a:rPr lang="en-US" dirty="0"/>
              <a:t>Base M&amp;I supply is critical and with increased conservation, reuse, and a changing hydrologic cycle we could see a decreased base supply, especially in dry years which in turn leads to a larger “gap.”</a:t>
            </a:r>
          </a:p>
        </p:txBody>
      </p:sp>
      <p:sp>
        <p:nvSpPr>
          <p:cNvPr id="4" name="Slide Number Placeholder 3"/>
          <p:cNvSpPr>
            <a:spLocks noGrp="1"/>
          </p:cNvSpPr>
          <p:nvPr>
            <p:ph type="sldNum" sz="quarter" idx="10"/>
          </p:nvPr>
        </p:nvSpPr>
        <p:spPr/>
        <p:txBody>
          <a:bodyPr/>
          <a:lstStyle/>
          <a:p>
            <a:fld id="{BC8932C2-2B15-47C4-B8E5-80CE25611E8C}" type="slidenum">
              <a:rPr lang="en-US" smtClean="0"/>
              <a:pPr/>
              <a:t>8</a:t>
            </a:fld>
            <a:endParaRPr lang="en-US"/>
          </a:p>
        </p:txBody>
      </p:sp>
    </p:spTree>
    <p:extLst>
      <p:ext uri="{BB962C8B-B14F-4D97-AF65-F5344CB8AC3E}">
        <p14:creationId xmlns:p14="http://schemas.microsoft.com/office/powerpoint/2010/main" val="127272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Municipal &amp; Industrial Gap and IPP Yield</a:t>
            </a:r>
            <a:r>
              <a:rPr lang="en-US" baseline="0" dirty="0"/>
              <a:t> analysis </a:t>
            </a:r>
            <a:endParaRPr lang="en-US" dirty="0"/>
          </a:p>
        </p:txBody>
      </p:sp>
      <p:sp>
        <p:nvSpPr>
          <p:cNvPr id="4" name="Slide Number Placeholder 3"/>
          <p:cNvSpPr>
            <a:spLocks noGrp="1"/>
          </p:cNvSpPr>
          <p:nvPr>
            <p:ph type="sldNum" sz="quarter" idx="10"/>
          </p:nvPr>
        </p:nvSpPr>
        <p:spPr/>
        <p:txBody>
          <a:bodyPr/>
          <a:lstStyle/>
          <a:p>
            <a:fld id="{7B94A82F-EF92-4B10-8BB6-8C1623C3747D}" type="slidenum">
              <a:rPr lang="en-US" smtClean="0"/>
              <a:pPr/>
              <a:t>9</a:t>
            </a:fld>
            <a:endParaRPr lang="en-US"/>
          </a:p>
        </p:txBody>
      </p:sp>
    </p:spTree>
    <p:extLst>
      <p:ext uri="{BB962C8B-B14F-4D97-AF65-F5344CB8AC3E}">
        <p14:creationId xmlns:p14="http://schemas.microsoft.com/office/powerpoint/2010/main" val="37340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Architecture, Inc., all rights reserved.</a:t>
            </a:r>
          </a:p>
        </p:txBody>
      </p:sp>
      <p:sp>
        <p:nvSpPr>
          <p:cNvPr id="5" name="Rectangle 4"/>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Architecture, Inc., all rights reserved.</a:t>
            </a:r>
          </a:p>
        </p:txBody>
      </p:sp>
      <p:sp>
        <p:nvSpPr>
          <p:cNvPr id="8" name="Rectangle 7"/>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Architecture, Inc., all rights reserved.</a:t>
            </a:r>
          </a:p>
        </p:txBody>
      </p:sp>
      <p:sp>
        <p:nvSpPr>
          <p:cNvPr id="11" name="Rectangle 10"/>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Inc., all rights reserved.</a:t>
            </a:r>
          </a:p>
        </p:txBody>
      </p:sp>
      <p:sp>
        <p:nvSpPr>
          <p:cNvPr id="16"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Inc., all rights reserved.</a:t>
            </a:r>
          </a:p>
        </p:txBody>
      </p:sp>
      <p:sp>
        <p:nvSpPr>
          <p:cNvPr id="15"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6"/>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Inc., all rights reserved.</a:t>
            </a:r>
          </a:p>
        </p:txBody>
      </p:sp>
      <p:sp>
        <p:nvSpPr>
          <p:cNvPr id="19"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9"/>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22"/>
          <p:cNvSpPr txBox="1"/>
          <p:nvPr/>
        </p:nvSpPr>
        <p:spPr>
          <a:xfrm>
            <a:off x="7221945"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Inc., all rights reserved.</a:t>
            </a:r>
          </a:p>
        </p:txBody>
      </p:sp>
      <p:sp>
        <p:nvSpPr>
          <p:cNvPr id="21" name="Rectangle 20"/>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p:cNvSpPr>
            <a:spLocks noEditPoints="1"/>
          </p:cNvSpPr>
          <p:nvPr userDrawn="1"/>
        </p:nvSpPr>
        <p:spPr bwMode="auto">
          <a:xfrm>
            <a:off x="4032676" y="313134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TextBox 25"/>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all rights reserved.</a:t>
            </a:r>
          </a:p>
        </p:txBody>
      </p:sp>
    </p:spTree>
    <p:extLst>
      <p:ext uri="{BB962C8B-B14F-4D97-AF65-F5344CB8AC3E}">
        <p14:creationId xmlns:p14="http://schemas.microsoft.com/office/powerpoint/2010/main" val="13193704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a:t>Picture or Color Block</a:t>
            </a:r>
          </a:p>
        </p:txBody>
      </p:sp>
      <p:sp>
        <p:nvSpPr>
          <p:cNvPr id="8"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rgbClr val="FFFFFF"/>
                </a:solidFill>
              </a:defRPr>
            </a:lvl1pPr>
          </a:lstStyle>
          <a:p>
            <a:r>
              <a:rPr lang="en-US" dirty="0"/>
              <a:t>Section title</a:t>
            </a:r>
          </a:p>
        </p:txBody>
      </p:sp>
      <p:sp>
        <p:nvSpPr>
          <p:cNvPr id="9"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a:t>Sub Click Here To Edit Title</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33166973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a:t>Picture or Color Block</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1"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3"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chemeClr val="tx1"/>
                </a:solidFill>
              </a:defRPr>
            </a:lvl1pPr>
          </a:lstStyle>
          <a:p>
            <a:r>
              <a:rPr lang="en-US" dirty="0"/>
              <a:t>Section title</a:t>
            </a:r>
          </a:p>
        </p:txBody>
      </p:sp>
      <p:sp>
        <p:nvSpPr>
          <p:cNvPr id="14"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a:t>Sub Click Here To Edit Title</a:t>
            </a:r>
          </a:p>
        </p:txBody>
      </p:sp>
    </p:spTree>
    <p:extLst>
      <p:ext uri="{BB962C8B-B14F-4D97-AF65-F5344CB8AC3E}">
        <p14:creationId xmlns:p14="http://schemas.microsoft.com/office/powerpoint/2010/main" val="42237397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accent1"/>
          </a:solidFill>
        </p:spPr>
        <p:txBody>
          <a:bodyPr anchor="t"/>
          <a:lstStyle>
            <a:lvl1pPr marL="0" indent="0" algn="l">
              <a:buNone/>
              <a:defRPr baseline="0"/>
            </a:lvl1pPr>
          </a:lstStyle>
          <a:p>
            <a:r>
              <a:rPr lang="en-US" dirty="0"/>
              <a:t>Picture or Color Block</a:t>
            </a:r>
          </a:p>
        </p:txBody>
      </p:sp>
    </p:spTree>
    <p:extLst>
      <p:ext uri="{BB962C8B-B14F-4D97-AF65-F5344CB8AC3E}">
        <p14:creationId xmlns:p14="http://schemas.microsoft.com/office/powerpoint/2010/main" val="38160399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a:t>Picture or Color Block</a:t>
            </a:r>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a:t>Picture or Color Block</a:t>
            </a:r>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a:t>Picture or Color Block</a:t>
            </a:r>
          </a:p>
        </p:txBody>
      </p:sp>
      <p:sp>
        <p:nvSpPr>
          <p:cNvPr id="11"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3"/>
          <p:cNvSpPr>
            <a:spLocks noGrp="1"/>
          </p:cNvSpPr>
          <p:nvPr>
            <p:ph type="title" hasCustomPrompt="1"/>
          </p:nvPr>
        </p:nvSpPr>
        <p:spPr>
          <a:xfrm>
            <a:off x="0" y="0"/>
            <a:ext cx="4303713"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35107668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a:t>Picture or Color Block</a:t>
            </a:r>
          </a:p>
        </p:txBody>
      </p:sp>
      <p:sp>
        <p:nvSpPr>
          <p:cNvPr id="5"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3"/>
          <p:cNvSpPr>
            <a:spLocks noGrp="1"/>
          </p:cNvSpPr>
          <p:nvPr>
            <p:ph type="title" hasCustomPrompt="1"/>
          </p:nvPr>
        </p:nvSpPr>
        <p:spPr>
          <a:xfrm>
            <a:off x="0" y="0"/>
            <a:ext cx="4303713"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31327597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Header Content C">
    <p:spTree>
      <p:nvGrpSpPr>
        <p:cNvPr id="1" name=""/>
        <p:cNvGrpSpPr/>
        <p:nvPr/>
      </p:nvGrpSpPr>
      <p:grpSpPr>
        <a:xfrm>
          <a:off x="0" y="0"/>
          <a:ext cx="0" cy="0"/>
          <a:chOff x="0" y="0"/>
          <a:chExt cx="0" cy="0"/>
        </a:xfrm>
      </p:grpSpPr>
      <p:sp>
        <p:nvSpPr>
          <p:cNvPr id="8"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9"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7" name="Text Placeholder 2"/>
          <p:cNvSpPr>
            <a:spLocks noGrp="1"/>
          </p:cNvSpPr>
          <p:nvPr>
            <p:ph type="body" sz="quarter" idx="16"/>
          </p:nvPr>
        </p:nvSpPr>
        <p:spPr>
          <a:xfrm>
            <a:off x="-11755" y="1143260"/>
            <a:ext cx="8616005"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3"/>
          <p:cNvSpPr>
            <a:spLocks noGrp="1"/>
          </p:cNvSpPr>
          <p:nvPr>
            <p:ph type="title" hasCustomPrompt="1"/>
          </p:nvPr>
        </p:nvSpPr>
        <p:spPr>
          <a:xfrm>
            <a:off x="0" y="0"/>
            <a:ext cx="8604250"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38138583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Content D">
    <p:spTree>
      <p:nvGrpSpPr>
        <p:cNvPr id="1" name=""/>
        <p:cNvGrpSpPr/>
        <p:nvPr/>
      </p:nvGrpSpPr>
      <p:grpSpPr>
        <a:xfrm>
          <a:off x="0" y="0"/>
          <a:ext cx="0" cy="0"/>
          <a:chOff x="0" y="0"/>
          <a:chExt cx="0" cy="0"/>
        </a:xfrm>
      </p:grpSpPr>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1"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a:t>Picture or Color Block</a:t>
            </a:r>
          </a:p>
        </p:txBody>
      </p:sp>
      <p:sp>
        <p:nvSpPr>
          <p:cNvPr id="7"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3"/>
          <p:cNvSpPr>
            <a:spLocks noGrp="1"/>
          </p:cNvSpPr>
          <p:nvPr>
            <p:ph type="title" hasCustomPrompt="1"/>
          </p:nvPr>
        </p:nvSpPr>
        <p:spPr>
          <a:xfrm>
            <a:off x="0" y="0"/>
            <a:ext cx="9144000"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13376291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eader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8"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3"/>
          <p:cNvSpPr>
            <a:spLocks noGrp="1"/>
          </p:cNvSpPr>
          <p:nvPr>
            <p:ph type="title" hasCustomPrompt="1"/>
          </p:nvPr>
        </p:nvSpPr>
        <p:spPr>
          <a:xfrm>
            <a:off x="0" y="0"/>
            <a:ext cx="9144000"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32136500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hasCustomPrompt="1"/>
          </p:nvPr>
        </p:nvSpPr>
        <p:spPr>
          <a:xfrm>
            <a:off x="0" y="0"/>
            <a:ext cx="9144000" cy="1164167"/>
          </a:xfrm>
        </p:spPr>
        <p:txBody>
          <a:bodyPr>
            <a:noAutofit/>
          </a:bodyPr>
          <a:lstStyle>
            <a:lvl1pPr>
              <a:defRPr/>
            </a:lvl1pPr>
          </a:lstStyle>
          <a:p>
            <a:r>
              <a:rPr lang="en-US" dirty="0"/>
              <a:t>Header</a:t>
            </a:r>
          </a:p>
        </p:txBody>
      </p:sp>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17712226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Content A">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a:t>Picture or Color Block</a:t>
            </a:r>
          </a:p>
        </p:txBody>
      </p:sp>
      <p:sp>
        <p:nvSpPr>
          <p:cNvPr id="8" name="Text Placeholder 2"/>
          <p:cNvSpPr>
            <a:spLocks noGrp="1"/>
          </p:cNvSpPr>
          <p:nvPr>
            <p:ph type="body" sz="quarter" idx="16"/>
          </p:nvPr>
        </p:nvSpPr>
        <p:spPr>
          <a:xfrm>
            <a:off x="-11755" y="1142269"/>
            <a:ext cx="4309593" cy="4595797"/>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a:t>Header</a:t>
            </a:r>
          </a:p>
        </p:txBody>
      </p:sp>
      <p:sp>
        <p:nvSpPr>
          <p:cNvPr id="11" name="Text Placeholder 2"/>
          <p:cNvSpPr>
            <a:spLocks noGrp="1"/>
          </p:cNvSpPr>
          <p:nvPr>
            <p:ph type="body" sz="quarter" idx="17"/>
          </p:nvPr>
        </p:nvSpPr>
        <p:spPr>
          <a:xfrm>
            <a:off x="4303713" y="1142269"/>
            <a:ext cx="4840287" cy="4595797"/>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8" hasCustomPrompt="1"/>
          </p:nvPr>
        </p:nvSpPr>
        <p:spPr>
          <a:xfrm>
            <a:off x="4303713" y="0"/>
            <a:ext cx="4840288"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a:t>Header</a:t>
            </a:r>
          </a:p>
        </p:txBody>
      </p:sp>
    </p:spTree>
    <p:extLst>
      <p:ext uri="{BB962C8B-B14F-4D97-AF65-F5344CB8AC3E}">
        <p14:creationId xmlns:p14="http://schemas.microsoft.com/office/powerpoint/2010/main" val="9792495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3" y="1"/>
            <a:ext cx="4300537" cy="6308724"/>
          </a:xfrm>
          <a:prstGeom prst="rect">
            <a:avLst/>
          </a:prstGeom>
          <a:solidFill>
            <a:schemeClr val="bg1">
              <a:lumMod val="40000"/>
              <a:lumOff val="60000"/>
            </a:schemeClr>
          </a:solidFill>
        </p:spPr>
        <p:txBody>
          <a:bodyPr/>
          <a:lstStyle>
            <a:lvl1pPr marL="0" indent="0">
              <a:buNone/>
              <a:defRPr/>
            </a:lvl1pPr>
          </a:lstStyle>
          <a:p>
            <a:r>
              <a:rPr lang="en-US" dirty="0"/>
              <a:t>Picture or Color Block</a:t>
            </a:r>
          </a:p>
        </p:txBody>
      </p:sp>
      <p:sp>
        <p:nvSpPr>
          <p:cNvPr id="21" name="Picture Placeholder 2"/>
          <p:cNvSpPr>
            <a:spLocks noGrp="1"/>
          </p:cNvSpPr>
          <p:nvPr>
            <p:ph type="pic" sz="quarter" idx="20" hasCustomPrompt="1"/>
          </p:nvPr>
        </p:nvSpPr>
        <p:spPr>
          <a:xfrm>
            <a:off x="1" y="1"/>
            <a:ext cx="4303713" cy="317288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a:t>Picture or Color Block</a:t>
            </a:r>
          </a:p>
        </p:txBody>
      </p:sp>
      <p:sp>
        <p:nvSpPr>
          <p:cNvPr id="23"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24" name="Picture Placeholder 4"/>
          <p:cNvSpPr>
            <a:spLocks noGrp="1"/>
          </p:cNvSpPr>
          <p:nvPr>
            <p:ph type="pic" sz="quarter" idx="22" hasCustomPrompt="1"/>
          </p:nvPr>
        </p:nvSpPr>
        <p:spPr>
          <a:xfrm>
            <a:off x="8604250" y="3172886"/>
            <a:ext cx="539750" cy="313583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27" name="Picture Placeholder 2"/>
          <p:cNvSpPr>
            <a:spLocks noGrp="1"/>
          </p:cNvSpPr>
          <p:nvPr>
            <p:ph type="pic" sz="quarter" idx="23" hasCustomPrompt="1"/>
          </p:nvPr>
        </p:nvSpPr>
        <p:spPr>
          <a:xfrm>
            <a:off x="1" y="6308725"/>
            <a:ext cx="4303713" cy="549193"/>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a:t>Picture or Color Block</a:t>
            </a:r>
          </a:p>
        </p:txBody>
      </p:sp>
      <p:sp>
        <p:nvSpPr>
          <p:cNvPr id="11" name="Title 3"/>
          <p:cNvSpPr>
            <a:spLocks noGrp="1"/>
          </p:cNvSpPr>
          <p:nvPr>
            <p:ph type="title" hasCustomPrompt="1"/>
          </p:nvPr>
        </p:nvSpPr>
        <p:spPr>
          <a:xfrm>
            <a:off x="117020" y="3435349"/>
            <a:ext cx="4178755" cy="2006600"/>
          </a:xfrm>
        </p:spPr>
        <p:txBody>
          <a:bodyPr anchor="ctr">
            <a:noAutofit/>
          </a:bodyPr>
          <a:lstStyle>
            <a:lvl1pPr>
              <a:lnSpc>
                <a:spcPts val="3200"/>
              </a:lnSpc>
              <a:defRPr sz="3200" baseline="0"/>
            </a:lvl1pPr>
          </a:lstStyle>
          <a:p>
            <a:r>
              <a:rPr lang="en-US" dirty="0"/>
              <a:t>Click here to edit header</a:t>
            </a:r>
          </a:p>
        </p:txBody>
      </p:sp>
      <p:sp>
        <p:nvSpPr>
          <p:cNvPr id="13" name="Freeform 6"/>
          <p:cNvSpPr>
            <a:spLocks noChangeAspect="1" noEditPoints="1"/>
          </p:cNvSpPr>
          <p:nvPr userDrawn="1"/>
        </p:nvSpPr>
        <p:spPr bwMode="auto">
          <a:xfrm>
            <a:off x="387352" y="5738316"/>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all rights reserved.</a:t>
            </a:r>
          </a:p>
        </p:txBody>
      </p:sp>
    </p:spTree>
    <p:extLst>
      <p:ext uri="{BB962C8B-B14F-4D97-AF65-F5344CB8AC3E}">
        <p14:creationId xmlns:p14="http://schemas.microsoft.com/office/powerpoint/2010/main" val="335811946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Content B">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1755" y="1142269"/>
            <a:ext cx="4309593" cy="3405985"/>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a:t>Header</a:t>
            </a:r>
          </a:p>
        </p:txBody>
      </p:sp>
      <p:sp>
        <p:nvSpPr>
          <p:cNvPr id="11" name="Text Placeholder 2"/>
          <p:cNvSpPr>
            <a:spLocks noGrp="1"/>
          </p:cNvSpPr>
          <p:nvPr>
            <p:ph type="body" sz="quarter" idx="17"/>
          </p:nvPr>
        </p:nvSpPr>
        <p:spPr>
          <a:xfrm>
            <a:off x="4572000" y="1142269"/>
            <a:ext cx="4572000" cy="3405985"/>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8" hasCustomPrompt="1"/>
          </p:nvPr>
        </p:nvSpPr>
        <p:spPr>
          <a:xfrm>
            <a:off x="4571999" y="0"/>
            <a:ext cx="4572001"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a:t>Header</a:t>
            </a:r>
          </a:p>
        </p:txBody>
      </p:sp>
      <p:sp>
        <p:nvSpPr>
          <p:cNvPr id="7"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2"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3"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a:t>Picture or Color Block</a:t>
            </a:r>
          </a:p>
        </p:txBody>
      </p:sp>
    </p:spTree>
    <p:extLst>
      <p:ext uri="{BB962C8B-B14F-4D97-AF65-F5344CB8AC3E}">
        <p14:creationId xmlns:p14="http://schemas.microsoft.com/office/powerpoint/2010/main" val="3143609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096304"/>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3" name="Text Placeholder 2"/>
          <p:cNvSpPr>
            <a:spLocks noGrp="1"/>
          </p:cNvSpPr>
          <p:nvPr>
            <p:ph type="body" sz="quarter" idx="16"/>
          </p:nvPr>
        </p:nvSpPr>
        <p:spPr>
          <a:xfrm>
            <a:off x="-11755" y="1903364"/>
            <a:ext cx="4315468"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hasCustomPrompt="1"/>
          </p:nvPr>
        </p:nvSpPr>
        <p:spPr>
          <a:xfrm>
            <a:off x="1" y="4251"/>
            <a:ext cx="4303713" cy="1164167"/>
          </a:xfrm>
        </p:spPr>
        <p:txBody>
          <a:bodyPr/>
          <a:lstStyle>
            <a:lvl1pPr>
              <a:defRPr/>
            </a:lvl1pPr>
          </a:lstStyle>
          <a:p>
            <a:r>
              <a:rPr lang="en-US" dirty="0"/>
              <a:t>Header</a:t>
            </a:r>
          </a:p>
        </p:txBody>
      </p:sp>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a:t>Picture or Color Block</a:t>
            </a:r>
          </a:p>
        </p:txBody>
      </p:sp>
    </p:spTree>
    <p:extLst>
      <p:ext uri="{BB962C8B-B14F-4D97-AF65-F5344CB8AC3E}">
        <p14:creationId xmlns:p14="http://schemas.microsoft.com/office/powerpoint/2010/main" val="37700918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a:t>Picture or Color Block</a:t>
            </a:r>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a:t>Picture or Color Block</a:t>
            </a:r>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a:t>Picture or Color Block</a:t>
            </a:r>
          </a:p>
        </p:txBody>
      </p:sp>
      <p:sp>
        <p:nvSpPr>
          <p:cNvPr id="15" name="Text Placeholder 4"/>
          <p:cNvSpPr>
            <a:spLocks noGrp="1"/>
          </p:cNvSpPr>
          <p:nvPr>
            <p:ph type="body" sz="quarter" idx="15" hasCustomPrompt="1"/>
          </p:nvPr>
        </p:nvSpPr>
        <p:spPr>
          <a:xfrm>
            <a:off x="1" y="1094328"/>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16" name="Text Placeholder 2"/>
          <p:cNvSpPr>
            <a:spLocks noGrp="1"/>
          </p:cNvSpPr>
          <p:nvPr>
            <p:ph type="body" sz="quarter" idx="16"/>
          </p:nvPr>
        </p:nvSpPr>
        <p:spPr>
          <a:xfrm>
            <a:off x="-11755" y="1901388"/>
            <a:ext cx="4315468"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3"/>
          <p:cNvSpPr>
            <a:spLocks noGrp="1"/>
          </p:cNvSpPr>
          <p:nvPr>
            <p:ph type="title" hasCustomPrompt="1"/>
          </p:nvPr>
        </p:nvSpPr>
        <p:spPr>
          <a:xfrm>
            <a:off x="1" y="2275"/>
            <a:ext cx="4303713"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20430846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90598"/>
            <a:ext cx="860425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6" name="Text Placeholder 2"/>
          <p:cNvSpPr>
            <a:spLocks noGrp="1"/>
          </p:cNvSpPr>
          <p:nvPr>
            <p:ph type="body" sz="quarter" idx="16"/>
          </p:nvPr>
        </p:nvSpPr>
        <p:spPr>
          <a:xfrm>
            <a:off x="-11755" y="1897658"/>
            <a:ext cx="8616005"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3"/>
          <p:cNvSpPr>
            <a:spLocks noGrp="1"/>
          </p:cNvSpPr>
          <p:nvPr>
            <p:ph type="title" hasCustomPrompt="1"/>
          </p:nvPr>
        </p:nvSpPr>
        <p:spPr>
          <a:xfrm>
            <a:off x="0" y="-1455"/>
            <a:ext cx="8604250" cy="1164167"/>
          </a:xfrm>
        </p:spPr>
        <p:txBody>
          <a:bodyPr>
            <a:noAutofit/>
          </a:bodyPr>
          <a:lstStyle>
            <a:lvl1pPr>
              <a:defRPr/>
            </a:lvl1pPr>
          </a:lstStyle>
          <a:p>
            <a:r>
              <a:rPr lang="en-US" dirty="0"/>
              <a:t>Header</a:t>
            </a:r>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1" name="Picture Placeholder 4"/>
          <p:cNvSpPr>
            <a:spLocks noGrp="1"/>
          </p:cNvSpPr>
          <p:nvPr>
            <p:ph type="pic" sz="quarter" idx="22" hasCustomPrompt="1"/>
          </p:nvPr>
        </p:nvSpPr>
        <p:spPr>
          <a:xfrm>
            <a:off x="8604250" y="3172885"/>
            <a:ext cx="539750" cy="368511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4521052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84498"/>
            <a:ext cx="914326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6" name="Text Placeholder 2"/>
          <p:cNvSpPr>
            <a:spLocks noGrp="1"/>
          </p:cNvSpPr>
          <p:nvPr>
            <p:ph type="body" sz="quarter" idx="16"/>
          </p:nvPr>
        </p:nvSpPr>
        <p:spPr>
          <a:xfrm>
            <a:off x="-11755" y="1891558"/>
            <a:ext cx="9155755"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3"/>
          <p:cNvSpPr>
            <a:spLocks noGrp="1"/>
          </p:cNvSpPr>
          <p:nvPr>
            <p:ph type="title" hasCustomPrompt="1"/>
          </p:nvPr>
        </p:nvSpPr>
        <p:spPr>
          <a:xfrm>
            <a:off x="0" y="-7555"/>
            <a:ext cx="9143264" cy="1164167"/>
          </a:xfrm>
        </p:spPr>
        <p:txBody>
          <a:bodyPr/>
          <a:lstStyle>
            <a:lvl1pPr>
              <a:defRPr/>
            </a:lvl1pPr>
          </a:lstStyle>
          <a:p>
            <a:r>
              <a:rPr lang="en-US" dirty="0"/>
              <a:t>Header</a:t>
            </a:r>
          </a:p>
        </p:txBody>
      </p:sp>
      <p:sp>
        <p:nvSpPr>
          <p:cNvPr id="8"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a:t>Picture or Color Block</a:t>
            </a:r>
          </a:p>
        </p:txBody>
      </p:sp>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indent="0">
              <a:buNone/>
              <a:defRPr sz="1400"/>
            </a:lvl1pPr>
          </a:lstStyle>
          <a:p>
            <a:r>
              <a:rPr lang="en-US" dirty="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9569107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Content C">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a:t>Picture or Color Block</a:t>
            </a:r>
          </a:p>
        </p:txBody>
      </p:sp>
      <p:sp>
        <p:nvSpPr>
          <p:cNvPr id="7" name="Text Placeholder 4"/>
          <p:cNvSpPr>
            <a:spLocks noGrp="1"/>
          </p:cNvSpPr>
          <p:nvPr>
            <p:ph type="body" sz="quarter" idx="15" hasCustomPrompt="1"/>
          </p:nvPr>
        </p:nvSpPr>
        <p:spPr>
          <a:xfrm>
            <a:off x="1" y="1086945"/>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12" name="Text Placeholder 2"/>
          <p:cNvSpPr>
            <a:spLocks noGrp="1"/>
          </p:cNvSpPr>
          <p:nvPr>
            <p:ph type="body" sz="quarter" idx="16"/>
          </p:nvPr>
        </p:nvSpPr>
        <p:spPr>
          <a:xfrm>
            <a:off x="-11755" y="1894005"/>
            <a:ext cx="4315468" cy="4223345"/>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3"/>
          <p:cNvSpPr>
            <a:spLocks noGrp="1"/>
          </p:cNvSpPr>
          <p:nvPr>
            <p:ph type="title" hasCustomPrompt="1"/>
          </p:nvPr>
        </p:nvSpPr>
        <p:spPr>
          <a:xfrm>
            <a:off x="1" y="-5108"/>
            <a:ext cx="4303713" cy="1164167"/>
          </a:xfrm>
        </p:spPr>
        <p:txBody>
          <a:bodyPr/>
          <a:lstStyle>
            <a:lvl1pPr>
              <a:defRPr/>
            </a:lvl1pPr>
          </a:lstStyle>
          <a:p>
            <a:r>
              <a:rPr lang="en-US" dirty="0"/>
              <a:t>Header</a:t>
            </a:r>
          </a:p>
        </p:txBody>
      </p:sp>
      <p:sp>
        <p:nvSpPr>
          <p:cNvPr id="14" name="Text Placeholder 4"/>
          <p:cNvSpPr>
            <a:spLocks noGrp="1"/>
          </p:cNvSpPr>
          <p:nvPr>
            <p:ph type="body" sz="quarter" idx="17" hasCustomPrompt="1"/>
          </p:nvPr>
        </p:nvSpPr>
        <p:spPr>
          <a:xfrm>
            <a:off x="4315469" y="1086945"/>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15" name="Text Placeholder 2"/>
          <p:cNvSpPr>
            <a:spLocks noGrp="1"/>
          </p:cNvSpPr>
          <p:nvPr>
            <p:ph type="body" sz="quarter" idx="18"/>
          </p:nvPr>
        </p:nvSpPr>
        <p:spPr>
          <a:xfrm>
            <a:off x="4303712" y="1894005"/>
            <a:ext cx="4841719" cy="4223345"/>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9" hasCustomPrompt="1"/>
          </p:nvPr>
        </p:nvSpPr>
        <p:spPr>
          <a:xfrm>
            <a:off x="4315469" y="0"/>
            <a:ext cx="4828531" cy="1159060"/>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a:t>Header</a:t>
            </a:r>
          </a:p>
        </p:txBody>
      </p:sp>
    </p:spTree>
    <p:extLst>
      <p:ext uri="{BB962C8B-B14F-4D97-AF65-F5344CB8AC3E}">
        <p14:creationId xmlns:p14="http://schemas.microsoft.com/office/powerpoint/2010/main" val="33660468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Content D">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5552"/>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12" name="Text Placeholder 2"/>
          <p:cNvSpPr>
            <a:spLocks noGrp="1"/>
          </p:cNvSpPr>
          <p:nvPr>
            <p:ph type="body" sz="quarter" idx="16"/>
          </p:nvPr>
        </p:nvSpPr>
        <p:spPr>
          <a:xfrm>
            <a:off x="-11755" y="1892612"/>
            <a:ext cx="4315468" cy="2650133"/>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3"/>
          <p:cNvSpPr>
            <a:spLocks noGrp="1"/>
          </p:cNvSpPr>
          <p:nvPr>
            <p:ph type="title" hasCustomPrompt="1"/>
          </p:nvPr>
        </p:nvSpPr>
        <p:spPr>
          <a:xfrm>
            <a:off x="1" y="-6501"/>
            <a:ext cx="4303713" cy="1164167"/>
          </a:xfrm>
        </p:spPr>
        <p:txBody>
          <a:bodyPr/>
          <a:lstStyle>
            <a:lvl1pPr>
              <a:defRPr/>
            </a:lvl1pPr>
          </a:lstStyle>
          <a:p>
            <a:r>
              <a:rPr lang="en-US" dirty="0"/>
              <a:t>Header</a:t>
            </a:r>
          </a:p>
        </p:txBody>
      </p:sp>
      <p:sp>
        <p:nvSpPr>
          <p:cNvPr id="14" name="Text Placeholder 4"/>
          <p:cNvSpPr>
            <a:spLocks noGrp="1"/>
          </p:cNvSpPr>
          <p:nvPr>
            <p:ph type="body" sz="quarter" idx="17" hasCustomPrompt="1"/>
          </p:nvPr>
        </p:nvSpPr>
        <p:spPr>
          <a:xfrm>
            <a:off x="4315469" y="1085552"/>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15" name="Text Placeholder 2"/>
          <p:cNvSpPr>
            <a:spLocks noGrp="1"/>
          </p:cNvSpPr>
          <p:nvPr>
            <p:ph type="body" sz="quarter" idx="18"/>
          </p:nvPr>
        </p:nvSpPr>
        <p:spPr>
          <a:xfrm>
            <a:off x="4303712" y="1892612"/>
            <a:ext cx="4841719" cy="2650133"/>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9" hasCustomPrompt="1"/>
          </p:nvPr>
        </p:nvSpPr>
        <p:spPr>
          <a:xfrm>
            <a:off x="4315469" y="0"/>
            <a:ext cx="4828531" cy="1157667"/>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a:t>Header</a:t>
            </a:r>
          </a:p>
        </p:txBody>
      </p:sp>
      <p:sp>
        <p:nvSpPr>
          <p:cNvPr id="10"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1"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6"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a:t>Picture or Color Block</a:t>
            </a:r>
          </a:p>
        </p:txBody>
      </p:sp>
    </p:spTree>
    <p:extLst>
      <p:ext uri="{BB962C8B-B14F-4D97-AF65-F5344CB8AC3E}">
        <p14:creationId xmlns:p14="http://schemas.microsoft.com/office/powerpoint/2010/main" val="10445072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a:t>header</a:t>
            </a:r>
          </a:p>
        </p:txBody>
      </p:sp>
    </p:spTree>
    <p:extLst>
      <p:ext uri="{BB962C8B-B14F-4D97-AF65-F5344CB8AC3E}">
        <p14:creationId xmlns:p14="http://schemas.microsoft.com/office/powerpoint/2010/main" val="30307554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a:t>Subheader</a:t>
            </a:r>
            <a:endParaRPr lang="en-US" dirty="0"/>
          </a:p>
          <a:p>
            <a:pPr marL="0" lvl="0"/>
            <a:endParaRPr lang="en-US" dirty="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a:t>Header</a:t>
            </a:r>
          </a:p>
        </p:txBody>
      </p:sp>
      <p:sp>
        <p:nvSpPr>
          <p:cNvPr id="5" name="Picture Placeholder 4"/>
          <p:cNvSpPr>
            <a:spLocks noGrp="1"/>
          </p:cNvSpPr>
          <p:nvPr>
            <p:ph type="pic" sz="quarter" idx="23" hasCustomPrompt="1"/>
          </p:nvPr>
        </p:nvSpPr>
        <p:spPr>
          <a:xfrm>
            <a:off x="6453188" y="0"/>
            <a:ext cx="2690812" cy="4760384"/>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304600131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11" name="Text Placeholder 3"/>
          <p:cNvSpPr>
            <a:spLocks noGrp="1"/>
          </p:cNvSpPr>
          <p:nvPr>
            <p:ph type="body" sz="quarter" idx="34" hasCustomPrompt="1"/>
          </p:nvPr>
        </p:nvSpPr>
        <p:spPr>
          <a:xfrm>
            <a:off x="12954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15" name="Picture Placeholder 14"/>
          <p:cNvSpPr>
            <a:spLocks noGrp="1"/>
          </p:cNvSpPr>
          <p:nvPr>
            <p:ph type="pic" sz="quarter" idx="35" hasCustomPrompt="1"/>
          </p:nvPr>
        </p:nvSpPr>
        <p:spPr>
          <a:xfrm>
            <a:off x="238315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20" name="Picture Placeholder 14"/>
          <p:cNvSpPr>
            <a:spLocks noGrp="1"/>
          </p:cNvSpPr>
          <p:nvPr>
            <p:ph type="pic" sz="quarter" idx="36" hasCustomPrompt="1"/>
          </p:nvPr>
        </p:nvSpPr>
        <p:spPr>
          <a:xfrm>
            <a:off x="463677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21" name="Picture Placeholder 14"/>
          <p:cNvSpPr>
            <a:spLocks noGrp="1"/>
          </p:cNvSpPr>
          <p:nvPr>
            <p:ph type="pic" sz="quarter" idx="37" hasCustomPrompt="1"/>
          </p:nvPr>
        </p:nvSpPr>
        <p:spPr>
          <a:xfrm>
            <a:off x="689038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22" name="Text Placeholder 3"/>
          <p:cNvSpPr>
            <a:spLocks noGrp="1"/>
          </p:cNvSpPr>
          <p:nvPr>
            <p:ph type="body" sz="quarter" idx="38" hasCustomPrompt="1"/>
          </p:nvPr>
        </p:nvSpPr>
        <p:spPr>
          <a:xfrm>
            <a:off x="238315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3" name="Text Placeholder 3"/>
          <p:cNvSpPr>
            <a:spLocks noGrp="1"/>
          </p:cNvSpPr>
          <p:nvPr>
            <p:ph type="body" sz="quarter" idx="39" hasCustomPrompt="1"/>
          </p:nvPr>
        </p:nvSpPr>
        <p:spPr>
          <a:xfrm>
            <a:off x="463677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4" name="Text Placeholder 3"/>
          <p:cNvSpPr>
            <a:spLocks noGrp="1"/>
          </p:cNvSpPr>
          <p:nvPr>
            <p:ph type="body" sz="quarter" idx="40" hasCustomPrompt="1"/>
          </p:nvPr>
        </p:nvSpPr>
        <p:spPr>
          <a:xfrm>
            <a:off x="689038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17" name="Title 3"/>
          <p:cNvSpPr>
            <a:spLocks noGrp="1"/>
          </p:cNvSpPr>
          <p:nvPr>
            <p:ph type="title" hasCustomPrompt="1"/>
          </p:nvPr>
        </p:nvSpPr>
        <p:spPr>
          <a:xfrm>
            <a:off x="0" y="0"/>
            <a:ext cx="9144000" cy="1164167"/>
          </a:xfrm>
        </p:spPr>
        <p:txBody>
          <a:bodyPr/>
          <a:lstStyle>
            <a:lvl1pPr>
              <a:defRPr/>
            </a:lvl1pPr>
          </a:lstStyle>
          <a:p>
            <a:r>
              <a:rPr lang="en-US" dirty="0"/>
              <a:t>Header</a:t>
            </a:r>
          </a:p>
        </p:txBody>
      </p:sp>
    </p:spTree>
    <p:extLst>
      <p:ext uri="{BB962C8B-B14F-4D97-AF65-F5344CB8AC3E}">
        <p14:creationId xmlns:p14="http://schemas.microsoft.com/office/powerpoint/2010/main" val="30900641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a:t>Picture or Color Block</a:t>
            </a:r>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a:t>Picture or Color Block</a:t>
            </a:r>
          </a:p>
        </p:txBody>
      </p:sp>
      <p:sp>
        <p:nvSpPr>
          <p:cNvPr id="14" name="Text Placeholder 2"/>
          <p:cNvSpPr>
            <a:spLocks noGrp="1"/>
          </p:cNvSpPr>
          <p:nvPr>
            <p:ph type="body" sz="quarter" idx="17" hasCustomPrompt="1"/>
          </p:nvPr>
        </p:nvSpPr>
        <p:spPr>
          <a:xfrm>
            <a:off x="4455744" y="4840659"/>
            <a:ext cx="4688256"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a:t>Subheader</a:t>
            </a:r>
            <a:endParaRPr lang="en-US" dirty="0"/>
          </a:p>
        </p:txBody>
      </p:sp>
      <p:sp>
        <p:nvSpPr>
          <p:cNvPr id="15" name="Picture Placeholder 53"/>
          <p:cNvSpPr>
            <a:spLocks noGrp="1"/>
          </p:cNvSpPr>
          <p:nvPr>
            <p:ph type="pic" sz="quarter" idx="18" hasCustomPrompt="1"/>
          </p:nvPr>
        </p:nvSpPr>
        <p:spPr>
          <a:xfrm>
            <a:off x="2150890" y="3160713"/>
            <a:ext cx="2151063" cy="3697287"/>
          </a:xfrm>
          <a:prstGeom prst="rect">
            <a:avLst/>
          </a:prstGeom>
          <a:solidFill>
            <a:schemeClr val="tx2"/>
          </a:solidFill>
        </p:spPr>
        <p:txBody>
          <a:bodyPr/>
          <a:lstStyle>
            <a:lvl1pPr marL="0" indent="0">
              <a:buNone/>
              <a:defRPr/>
            </a:lvl1pPr>
          </a:lstStyle>
          <a:p>
            <a:r>
              <a:rPr lang="en-US" dirty="0"/>
              <a:t>Picture or Color Block</a:t>
            </a:r>
          </a:p>
        </p:txBody>
      </p:sp>
      <p:sp>
        <p:nvSpPr>
          <p:cNvPr id="16" name="Picture Placeholder 2"/>
          <p:cNvSpPr>
            <a:spLocks noGrp="1"/>
          </p:cNvSpPr>
          <p:nvPr>
            <p:ph type="pic" sz="quarter" idx="20" hasCustomPrompt="1"/>
          </p:nvPr>
        </p:nvSpPr>
        <p:spPr>
          <a:xfrm>
            <a:off x="1" y="1"/>
            <a:ext cx="4303713" cy="31988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a:t>Picture or Color Block</a:t>
            </a:r>
          </a:p>
        </p:txBody>
      </p:sp>
      <p:sp>
        <p:nvSpPr>
          <p:cNvPr id="17" name="Title 3"/>
          <p:cNvSpPr>
            <a:spLocks noGrp="1"/>
          </p:cNvSpPr>
          <p:nvPr>
            <p:ph type="title" hasCustomPrompt="1"/>
          </p:nvPr>
        </p:nvSpPr>
        <p:spPr>
          <a:xfrm>
            <a:off x="4455744" y="3377794"/>
            <a:ext cx="4688256" cy="1478593"/>
          </a:xfrm>
        </p:spPr>
        <p:txBody>
          <a:bodyPr>
            <a:noAutofit/>
          </a:bodyPr>
          <a:lstStyle>
            <a:lvl1pPr>
              <a:lnSpc>
                <a:spcPts val="3200"/>
              </a:lnSpc>
              <a:defRPr sz="3200" baseline="0"/>
            </a:lvl1pPr>
          </a:lstStyle>
          <a:p>
            <a:r>
              <a:rPr lang="en-US" dirty="0"/>
              <a:t>Click here to edit header</a:t>
            </a:r>
          </a:p>
        </p:txBody>
      </p:sp>
      <p:sp>
        <p:nvSpPr>
          <p:cNvPr id="1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21" name="Freeform 6"/>
          <p:cNvSpPr>
            <a:spLocks noChangeAspect="1" noEditPoints="1"/>
          </p:cNvSpPr>
          <p:nvPr userDrawn="1"/>
        </p:nvSpPr>
        <p:spPr bwMode="auto">
          <a:xfrm>
            <a:off x="4708768" y="600989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2" name="TextBox 21"/>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all rights reserved.</a:t>
            </a:r>
          </a:p>
        </p:txBody>
      </p:sp>
    </p:spTree>
    <p:extLst>
      <p:ext uri="{BB962C8B-B14F-4D97-AF65-F5344CB8AC3E}">
        <p14:creationId xmlns:p14="http://schemas.microsoft.com/office/powerpoint/2010/main" val="413316989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21" name="Text Placeholder 3"/>
          <p:cNvSpPr>
            <a:spLocks noGrp="1"/>
          </p:cNvSpPr>
          <p:nvPr>
            <p:ph type="body" sz="quarter" idx="34" hasCustomPrompt="1"/>
          </p:nvPr>
        </p:nvSpPr>
        <p:spPr>
          <a:xfrm>
            <a:off x="12954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2" name="Picture Placeholder 14"/>
          <p:cNvSpPr>
            <a:spLocks noGrp="1"/>
          </p:cNvSpPr>
          <p:nvPr>
            <p:ph type="pic" sz="quarter" idx="35" hasCustomPrompt="1"/>
          </p:nvPr>
        </p:nvSpPr>
        <p:spPr>
          <a:xfrm>
            <a:off x="238315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23" name="Picture Placeholder 14"/>
          <p:cNvSpPr>
            <a:spLocks noGrp="1"/>
          </p:cNvSpPr>
          <p:nvPr>
            <p:ph type="pic" sz="quarter" idx="36" hasCustomPrompt="1"/>
          </p:nvPr>
        </p:nvSpPr>
        <p:spPr>
          <a:xfrm>
            <a:off x="463677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24" name="Picture Placeholder 14"/>
          <p:cNvSpPr>
            <a:spLocks noGrp="1"/>
          </p:cNvSpPr>
          <p:nvPr>
            <p:ph type="pic" sz="quarter" idx="37" hasCustomPrompt="1"/>
          </p:nvPr>
        </p:nvSpPr>
        <p:spPr>
          <a:xfrm>
            <a:off x="689038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25" name="Text Placeholder 3"/>
          <p:cNvSpPr>
            <a:spLocks noGrp="1"/>
          </p:cNvSpPr>
          <p:nvPr>
            <p:ph type="body" sz="quarter" idx="38" hasCustomPrompt="1"/>
          </p:nvPr>
        </p:nvSpPr>
        <p:spPr>
          <a:xfrm>
            <a:off x="238315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6" name="Text Placeholder 3"/>
          <p:cNvSpPr>
            <a:spLocks noGrp="1"/>
          </p:cNvSpPr>
          <p:nvPr>
            <p:ph type="body" sz="quarter" idx="39" hasCustomPrompt="1"/>
          </p:nvPr>
        </p:nvSpPr>
        <p:spPr>
          <a:xfrm>
            <a:off x="463677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7" name="Text Placeholder 3"/>
          <p:cNvSpPr>
            <a:spLocks noGrp="1"/>
          </p:cNvSpPr>
          <p:nvPr>
            <p:ph type="body" sz="quarter" idx="40" hasCustomPrompt="1"/>
          </p:nvPr>
        </p:nvSpPr>
        <p:spPr>
          <a:xfrm>
            <a:off x="689038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1" name="Picture Placeholder 14"/>
          <p:cNvSpPr>
            <a:spLocks noGrp="1"/>
          </p:cNvSpPr>
          <p:nvPr>
            <p:ph type="pic" sz="quarter" idx="41" hasCustomPrompt="1"/>
          </p:nvPr>
        </p:nvSpPr>
        <p:spPr>
          <a:xfrm>
            <a:off x="12954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42" name="Text Placeholder 3"/>
          <p:cNvSpPr>
            <a:spLocks noGrp="1"/>
          </p:cNvSpPr>
          <p:nvPr>
            <p:ph type="body" sz="quarter" idx="42" hasCustomPrompt="1"/>
          </p:nvPr>
        </p:nvSpPr>
        <p:spPr>
          <a:xfrm>
            <a:off x="12954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3" name="Picture Placeholder 14"/>
          <p:cNvSpPr>
            <a:spLocks noGrp="1"/>
          </p:cNvSpPr>
          <p:nvPr>
            <p:ph type="pic" sz="quarter" idx="43" hasCustomPrompt="1"/>
          </p:nvPr>
        </p:nvSpPr>
        <p:spPr>
          <a:xfrm>
            <a:off x="238315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44" name="Picture Placeholder 14"/>
          <p:cNvSpPr>
            <a:spLocks noGrp="1"/>
          </p:cNvSpPr>
          <p:nvPr>
            <p:ph type="pic" sz="quarter" idx="44" hasCustomPrompt="1"/>
          </p:nvPr>
        </p:nvSpPr>
        <p:spPr>
          <a:xfrm>
            <a:off x="463677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45" name="Picture Placeholder 14"/>
          <p:cNvSpPr>
            <a:spLocks noGrp="1"/>
          </p:cNvSpPr>
          <p:nvPr>
            <p:ph type="pic" sz="quarter" idx="45" hasCustomPrompt="1"/>
          </p:nvPr>
        </p:nvSpPr>
        <p:spPr>
          <a:xfrm>
            <a:off x="689038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a:t>Portrait</a:t>
            </a:r>
          </a:p>
        </p:txBody>
      </p:sp>
      <p:sp>
        <p:nvSpPr>
          <p:cNvPr id="46" name="Text Placeholder 3"/>
          <p:cNvSpPr>
            <a:spLocks noGrp="1"/>
          </p:cNvSpPr>
          <p:nvPr>
            <p:ph type="body" sz="quarter" idx="46" hasCustomPrompt="1"/>
          </p:nvPr>
        </p:nvSpPr>
        <p:spPr>
          <a:xfrm>
            <a:off x="238315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7" name="Text Placeholder 3"/>
          <p:cNvSpPr>
            <a:spLocks noGrp="1"/>
          </p:cNvSpPr>
          <p:nvPr>
            <p:ph type="body" sz="quarter" idx="47" hasCustomPrompt="1"/>
          </p:nvPr>
        </p:nvSpPr>
        <p:spPr>
          <a:xfrm>
            <a:off x="463677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8" name="Text Placeholder 3"/>
          <p:cNvSpPr>
            <a:spLocks noGrp="1"/>
          </p:cNvSpPr>
          <p:nvPr>
            <p:ph type="body" sz="quarter" idx="48" hasCustomPrompt="1"/>
          </p:nvPr>
        </p:nvSpPr>
        <p:spPr>
          <a:xfrm>
            <a:off x="689038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18" name="Title 3"/>
          <p:cNvSpPr>
            <a:spLocks noGrp="1"/>
          </p:cNvSpPr>
          <p:nvPr>
            <p:ph type="title" hasCustomPrompt="1"/>
          </p:nvPr>
        </p:nvSpPr>
        <p:spPr>
          <a:xfrm>
            <a:off x="0" y="0"/>
            <a:ext cx="9144000" cy="1164167"/>
          </a:xfrm>
        </p:spPr>
        <p:txBody>
          <a:bodyPr/>
          <a:lstStyle>
            <a:lvl1pPr>
              <a:defRPr/>
            </a:lvl1pPr>
          </a:lstStyle>
          <a:p>
            <a:r>
              <a:rPr lang="en-US" dirty="0"/>
              <a:t>Header</a:t>
            </a:r>
          </a:p>
        </p:txBody>
      </p:sp>
    </p:spTree>
    <p:extLst>
      <p:ext uri="{BB962C8B-B14F-4D97-AF65-F5344CB8AC3E}">
        <p14:creationId xmlns:p14="http://schemas.microsoft.com/office/powerpoint/2010/main" val="67199466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1" y="190501"/>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19" name="Text Placeholder 3"/>
          <p:cNvSpPr>
            <a:spLocks noGrp="1"/>
          </p:cNvSpPr>
          <p:nvPr>
            <p:ph type="body" sz="quarter" idx="34" hasCustomPrompt="1"/>
          </p:nvPr>
        </p:nvSpPr>
        <p:spPr>
          <a:xfrm>
            <a:off x="12954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0" name="Picture Placeholder 14"/>
          <p:cNvSpPr>
            <a:spLocks noGrp="1"/>
          </p:cNvSpPr>
          <p:nvPr>
            <p:ph type="pic" sz="quarter" idx="35" hasCustomPrompt="1"/>
          </p:nvPr>
        </p:nvSpPr>
        <p:spPr>
          <a:xfrm>
            <a:off x="2383156" y="190501"/>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21" name="Picture Placeholder 14"/>
          <p:cNvSpPr>
            <a:spLocks noGrp="1"/>
          </p:cNvSpPr>
          <p:nvPr>
            <p:ph type="pic" sz="quarter" idx="36" hasCustomPrompt="1"/>
          </p:nvPr>
        </p:nvSpPr>
        <p:spPr>
          <a:xfrm>
            <a:off x="4636771" y="190501"/>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22" name="Picture Placeholder 14"/>
          <p:cNvSpPr>
            <a:spLocks noGrp="1"/>
          </p:cNvSpPr>
          <p:nvPr>
            <p:ph type="pic" sz="quarter" idx="37" hasCustomPrompt="1"/>
          </p:nvPr>
        </p:nvSpPr>
        <p:spPr>
          <a:xfrm>
            <a:off x="6890386" y="190501"/>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23" name="Text Placeholder 3"/>
          <p:cNvSpPr>
            <a:spLocks noGrp="1"/>
          </p:cNvSpPr>
          <p:nvPr>
            <p:ph type="body" sz="quarter" idx="38" hasCustomPrompt="1"/>
          </p:nvPr>
        </p:nvSpPr>
        <p:spPr>
          <a:xfrm>
            <a:off x="238315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4" name="Text Placeholder 3"/>
          <p:cNvSpPr>
            <a:spLocks noGrp="1"/>
          </p:cNvSpPr>
          <p:nvPr>
            <p:ph type="body" sz="quarter" idx="39" hasCustomPrompt="1"/>
          </p:nvPr>
        </p:nvSpPr>
        <p:spPr>
          <a:xfrm>
            <a:off x="463677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5" name="Text Placeholder 3"/>
          <p:cNvSpPr>
            <a:spLocks noGrp="1"/>
          </p:cNvSpPr>
          <p:nvPr>
            <p:ph type="body" sz="quarter" idx="40" hasCustomPrompt="1"/>
          </p:nvPr>
        </p:nvSpPr>
        <p:spPr>
          <a:xfrm>
            <a:off x="689038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2" name="Picture Placeholder 14"/>
          <p:cNvSpPr>
            <a:spLocks noGrp="1"/>
          </p:cNvSpPr>
          <p:nvPr>
            <p:ph type="pic" sz="quarter" idx="41" hasCustomPrompt="1"/>
          </p:nvPr>
        </p:nvSpPr>
        <p:spPr>
          <a:xfrm>
            <a:off x="12954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43" name="Text Placeholder 3"/>
          <p:cNvSpPr>
            <a:spLocks noGrp="1"/>
          </p:cNvSpPr>
          <p:nvPr>
            <p:ph type="body" sz="quarter" idx="42" hasCustomPrompt="1"/>
          </p:nvPr>
        </p:nvSpPr>
        <p:spPr>
          <a:xfrm>
            <a:off x="12954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4" name="Picture Placeholder 14"/>
          <p:cNvSpPr>
            <a:spLocks noGrp="1"/>
          </p:cNvSpPr>
          <p:nvPr>
            <p:ph type="pic" sz="quarter" idx="43" hasCustomPrompt="1"/>
          </p:nvPr>
        </p:nvSpPr>
        <p:spPr>
          <a:xfrm>
            <a:off x="238315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45" name="Picture Placeholder 14"/>
          <p:cNvSpPr>
            <a:spLocks noGrp="1"/>
          </p:cNvSpPr>
          <p:nvPr>
            <p:ph type="pic" sz="quarter" idx="44" hasCustomPrompt="1"/>
          </p:nvPr>
        </p:nvSpPr>
        <p:spPr>
          <a:xfrm>
            <a:off x="463677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46" name="Picture Placeholder 14"/>
          <p:cNvSpPr>
            <a:spLocks noGrp="1"/>
          </p:cNvSpPr>
          <p:nvPr>
            <p:ph type="pic" sz="quarter" idx="45" hasCustomPrompt="1"/>
          </p:nvPr>
        </p:nvSpPr>
        <p:spPr>
          <a:xfrm>
            <a:off x="689038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a:t>Portrait</a:t>
            </a:r>
          </a:p>
        </p:txBody>
      </p:sp>
      <p:sp>
        <p:nvSpPr>
          <p:cNvPr id="47" name="Text Placeholder 3"/>
          <p:cNvSpPr>
            <a:spLocks noGrp="1"/>
          </p:cNvSpPr>
          <p:nvPr>
            <p:ph type="body" sz="quarter" idx="46" hasCustomPrompt="1"/>
          </p:nvPr>
        </p:nvSpPr>
        <p:spPr>
          <a:xfrm>
            <a:off x="238315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8" name="Text Placeholder 3"/>
          <p:cNvSpPr>
            <a:spLocks noGrp="1"/>
          </p:cNvSpPr>
          <p:nvPr>
            <p:ph type="body" sz="quarter" idx="47" hasCustomPrompt="1"/>
          </p:nvPr>
        </p:nvSpPr>
        <p:spPr>
          <a:xfrm>
            <a:off x="463677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49" name="Text Placeholder 3"/>
          <p:cNvSpPr>
            <a:spLocks noGrp="1"/>
          </p:cNvSpPr>
          <p:nvPr>
            <p:ph type="body" sz="quarter" idx="48" hasCustomPrompt="1"/>
          </p:nvPr>
        </p:nvSpPr>
        <p:spPr>
          <a:xfrm>
            <a:off x="689038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Tree>
    <p:extLst>
      <p:ext uri="{BB962C8B-B14F-4D97-AF65-F5344CB8AC3E}">
        <p14:creationId xmlns:p14="http://schemas.microsoft.com/office/powerpoint/2010/main" val="70484243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Slide 4">
    <p:bg>
      <p:bgPr>
        <a:solidFill>
          <a:schemeClr val="bg2"/>
        </a:solidFill>
        <a:effectLst/>
      </p:bgPr>
    </p:bg>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1571" y="-1058"/>
            <a:ext cx="4222903" cy="3161772"/>
          </a:xfrm>
          <a:prstGeom prst="rect">
            <a:avLst/>
          </a:prstGeom>
          <a:solidFill>
            <a:schemeClr val="bg1"/>
          </a:solidFill>
        </p:spPr>
        <p:txBody>
          <a:bodyPr/>
          <a:lstStyle>
            <a:lvl1pPr marL="0" indent="0">
              <a:buNone/>
              <a:defRPr/>
            </a:lvl1pPr>
          </a:lstStyle>
          <a:p>
            <a:r>
              <a:rPr lang="en-US" dirty="0"/>
              <a:t>Picture or Portrait</a:t>
            </a:r>
          </a:p>
        </p:txBody>
      </p:sp>
      <p:sp>
        <p:nvSpPr>
          <p:cNvPr id="18" name="Picture Placeholder 14"/>
          <p:cNvSpPr>
            <a:spLocks noGrp="1"/>
          </p:cNvSpPr>
          <p:nvPr>
            <p:ph type="pic" sz="quarter" idx="29" hasCustomPrompt="1"/>
          </p:nvPr>
        </p:nvSpPr>
        <p:spPr>
          <a:xfrm>
            <a:off x="-3" y="1"/>
            <a:ext cx="4303716" cy="3161772"/>
          </a:xfrm>
          <a:prstGeom prst="rect">
            <a:avLst/>
          </a:prstGeom>
          <a:solidFill>
            <a:schemeClr val="tx2"/>
          </a:solidFill>
        </p:spPr>
        <p:txBody>
          <a:bodyPr/>
          <a:lstStyle>
            <a:lvl1pPr marL="0" indent="0">
              <a:buNone/>
              <a:defRPr/>
            </a:lvl1pPr>
          </a:lstStyle>
          <a:p>
            <a:r>
              <a:rPr lang="en-US" dirty="0"/>
              <a:t>Picture or Portrait</a:t>
            </a:r>
          </a:p>
        </p:txBody>
      </p:sp>
      <p:sp>
        <p:nvSpPr>
          <p:cNvPr id="42" name="Picture Placeholder 14"/>
          <p:cNvSpPr>
            <a:spLocks noGrp="1"/>
          </p:cNvSpPr>
          <p:nvPr>
            <p:ph type="pic" sz="quarter" idx="39" hasCustomPrompt="1"/>
          </p:nvPr>
        </p:nvSpPr>
        <p:spPr>
          <a:xfrm>
            <a:off x="6491869" y="3198570"/>
            <a:ext cx="2072605" cy="3110156"/>
          </a:xfrm>
          <a:prstGeom prst="rect">
            <a:avLst/>
          </a:prstGeom>
          <a:solidFill>
            <a:schemeClr val="bg1">
              <a:lumMod val="20000"/>
              <a:lumOff val="80000"/>
            </a:schemeClr>
          </a:solidFill>
        </p:spPr>
        <p:txBody>
          <a:bodyPr/>
          <a:lstStyle>
            <a:lvl1pPr marL="0" indent="0">
              <a:buNone/>
              <a:defRPr/>
            </a:lvl1pPr>
          </a:lstStyle>
          <a:p>
            <a:r>
              <a:rPr lang="en-US" dirty="0"/>
              <a:t>Picture or Portrait</a:t>
            </a:r>
          </a:p>
        </p:txBody>
      </p:sp>
      <p:sp>
        <p:nvSpPr>
          <p:cNvPr id="13" name="Picture Placeholder 14"/>
          <p:cNvSpPr>
            <a:spLocks noGrp="1"/>
          </p:cNvSpPr>
          <p:nvPr>
            <p:ph type="pic" sz="quarter" idx="52" hasCustomPrompt="1"/>
          </p:nvPr>
        </p:nvSpPr>
        <p:spPr>
          <a:xfrm>
            <a:off x="1" y="3198571"/>
            <a:ext cx="2152649" cy="3110154"/>
          </a:xfrm>
          <a:prstGeom prst="rect">
            <a:avLst/>
          </a:prstGeom>
          <a:solidFill>
            <a:schemeClr val="bg1">
              <a:lumMod val="20000"/>
              <a:lumOff val="80000"/>
            </a:schemeClr>
          </a:solidFill>
        </p:spPr>
        <p:txBody>
          <a:bodyPr/>
          <a:lstStyle>
            <a:lvl1pPr marL="0" indent="0">
              <a:buNone/>
              <a:defRPr/>
            </a:lvl1pPr>
          </a:lstStyle>
          <a:p>
            <a:r>
              <a:rPr lang="en-US" dirty="0"/>
              <a:t>Picture or Portrait</a:t>
            </a:r>
          </a:p>
        </p:txBody>
      </p:sp>
      <p:sp>
        <p:nvSpPr>
          <p:cNvPr id="22" name="Picture Placeholder 14"/>
          <p:cNvSpPr>
            <a:spLocks noGrp="1"/>
          </p:cNvSpPr>
          <p:nvPr>
            <p:ph type="pic" sz="quarter" idx="53" hasCustomPrompt="1"/>
          </p:nvPr>
        </p:nvSpPr>
        <p:spPr>
          <a:xfrm>
            <a:off x="2192095" y="3198571"/>
            <a:ext cx="2111618" cy="3110154"/>
          </a:xfrm>
          <a:prstGeom prst="rect">
            <a:avLst/>
          </a:prstGeom>
          <a:solidFill>
            <a:schemeClr val="bg1">
              <a:lumMod val="20000"/>
              <a:lumOff val="80000"/>
            </a:schemeClr>
          </a:solidFill>
        </p:spPr>
        <p:txBody>
          <a:bodyPr/>
          <a:lstStyle>
            <a:lvl1pPr marL="0" indent="0">
              <a:buNone/>
              <a:defRPr/>
            </a:lvl1pPr>
          </a:lstStyle>
          <a:p>
            <a:r>
              <a:rPr lang="en-US" dirty="0"/>
              <a:t>Picture or Portrait</a:t>
            </a:r>
          </a:p>
        </p:txBody>
      </p:sp>
      <p:sp>
        <p:nvSpPr>
          <p:cNvPr id="26" name="Picture Placeholder 14"/>
          <p:cNvSpPr>
            <a:spLocks noGrp="1"/>
          </p:cNvSpPr>
          <p:nvPr>
            <p:ph type="pic" sz="quarter" idx="54" hasCustomPrompt="1"/>
          </p:nvPr>
        </p:nvSpPr>
        <p:spPr>
          <a:xfrm>
            <a:off x="4342776" y="3198571"/>
            <a:ext cx="2110412" cy="3110154"/>
          </a:xfrm>
          <a:prstGeom prst="rect">
            <a:avLst/>
          </a:prstGeom>
          <a:solidFill>
            <a:schemeClr val="bg1">
              <a:lumMod val="20000"/>
              <a:lumOff val="80000"/>
            </a:schemeClr>
          </a:solidFill>
        </p:spPr>
        <p:txBody>
          <a:bodyPr/>
          <a:lstStyle>
            <a:lvl1pPr marL="0" indent="0">
              <a:buNone/>
              <a:defRPr/>
            </a:lvl1pPr>
          </a:lstStyle>
          <a:p>
            <a:r>
              <a:rPr lang="en-US" dirty="0"/>
              <a:t>Picture or Portrait</a:t>
            </a:r>
          </a:p>
        </p:txBody>
      </p:sp>
      <p:sp>
        <p:nvSpPr>
          <p:cNvPr id="21" name="Picture Placeholder 4"/>
          <p:cNvSpPr>
            <a:spLocks noGrp="1"/>
          </p:cNvSpPr>
          <p:nvPr>
            <p:ph type="pic" sz="quarter" idx="58"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24" name="Rectangle 23"/>
          <p:cNvSpPr/>
          <p:nvPr/>
        </p:nvSpPr>
        <p:spPr>
          <a:xfrm>
            <a:off x="0" y="6308725"/>
            <a:ext cx="9144000" cy="5492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0" name="Text Placeholder 3"/>
          <p:cNvSpPr>
            <a:spLocks noGrp="1"/>
          </p:cNvSpPr>
          <p:nvPr>
            <p:ph type="body" sz="quarter" idx="34" hasCustomPrompt="1"/>
          </p:nvPr>
        </p:nvSpPr>
        <p:spPr>
          <a:xfrm>
            <a:off x="0" y="6429049"/>
            <a:ext cx="2152650"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31" name="Text Placeholder 3"/>
          <p:cNvSpPr>
            <a:spLocks noGrp="1"/>
          </p:cNvSpPr>
          <p:nvPr>
            <p:ph type="body" sz="quarter" idx="55" hasCustomPrompt="1"/>
          </p:nvPr>
        </p:nvSpPr>
        <p:spPr>
          <a:xfrm>
            <a:off x="2152651" y="6429049"/>
            <a:ext cx="2149475"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32" name="Text Placeholder 3"/>
          <p:cNvSpPr>
            <a:spLocks noGrp="1"/>
          </p:cNvSpPr>
          <p:nvPr>
            <p:ph type="body" sz="quarter" idx="56" hasCustomPrompt="1"/>
          </p:nvPr>
        </p:nvSpPr>
        <p:spPr>
          <a:xfrm>
            <a:off x="4302126"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33" name="Text Placeholder 3"/>
          <p:cNvSpPr>
            <a:spLocks noGrp="1"/>
          </p:cNvSpPr>
          <p:nvPr>
            <p:ph type="body" sz="quarter" idx="57" hasCustomPrompt="1"/>
          </p:nvPr>
        </p:nvSpPr>
        <p:spPr>
          <a:xfrm>
            <a:off x="6453188"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7" name="Text Placeholder 3"/>
          <p:cNvSpPr>
            <a:spLocks noGrp="1"/>
          </p:cNvSpPr>
          <p:nvPr>
            <p:ph type="body" sz="quarter" idx="59" hasCustomPrompt="1"/>
          </p:nvPr>
        </p:nvSpPr>
        <p:spPr>
          <a:xfrm>
            <a:off x="2152651"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
        <p:nvSpPr>
          <p:cNvPr id="28" name="Text Placeholder 3"/>
          <p:cNvSpPr>
            <a:spLocks noGrp="1"/>
          </p:cNvSpPr>
          <p:nvPr>
            <p:ph type="body" sz="quarter" idx="60" hasCustomPrompt="1"/>
          </p:nvPr>
        </p:nvSpPr>
        <p:spPr>
          <a:xfrm>
            <a:off x="6417524"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a:t>First Name Last Name</a:t>
            </a:r>
          </a:p>
        </p:txBody>
      </p:sp>
    </p:spTree>
    <p:extLst>
      <p:ext uri="{BB962C8B-B14F-4D97-AF65-F5344CB8AC3E}">
        <p14:creationId xmlns:p14="http://schemas.microsoft.com/office/powerpoint/2010/main" val="24585184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1"/>
            <a:ext cx="4303714" cy="6308724"/>
          </a:xfrm>
          <a:prstGeom prst="rect">
            <a:avLst/>
          </a:prstGeom>
          <a:solidFill>
            <a:schemeClr val="bg1"/>
          </a:solidFill>
        </p:spPr>
        <p:txBody>
          <a:bodyPr/>
          <a:lstStyle>
            <a:lvl1pPr marL="0" indent="0">
              <a:buNone/>
              <a:defRPr/>
            </a:lvl1pPr>
          </a:lstStyle>
          <a:p>
            <a:r>
              <a:rPr lang="en-US" dirty="0"/>
              <a:t>Picture or Color Block</a:t>
            </a:r>
          </a:p>
        </p:txBody>
      </p:sp>
      <p:sp>
        <p:nvSpPr>
          <p:cNvPr id="7" name="Picture Placeholder 53"/>
          <p:cNvSpPr>
            <a:spLocks noGrp="1"/>
          </p:cNvSpPr>
          <p:nvPr>
            <p:ph type="pic" sz="quarter" idx="13" hasCustomPrompt="1"/>
          </p:nvPr>
        </p:nvSpPr>
        <p:spPr>
          <a:xfrm>
            <a:off x="4342118" y="0"/>
            <a:ext cx="4801882" cy="6308725"/>
          </a:xfrm>
          <a:prstGeom prst="rect">
            <a:avLst/>
          </a:prstGeom>
          <a:solidFill>
            <a:schemeClr val="tx2"/>
          </a:solidFill>
          <a:ln>
            <a:noFill/>
          </a:ln>
        </p:spPr>
        <p:txBody>
          <a:bodyPr/>
          <a:lstStyle>
            <a:lvl1pPr marL="0" indent="0">
              <a:buNone/>
              <a:defRPr/>
            </a:lvl1pPr>
          </a:lstStyle>
          <a:p>
            <a:r>
              <a:rPr lang="en-US" dirty="0"/>
              <a:t>Picture or Color Block</a:t>
            </a:r>
          </a:p>
        </p:txBody>
      </p:sp>
      <p:sp>
        <p:nvSpPr>
          <p:cNvPr id="5" name="Picture Placeholder 3"/>
          <p:cNvSpPr>
            <a:spLocks noGrp="1"/>
          </p:cNvSpPr>
          <p:nvPr>
            <p:ph type="pic" sz="quarter" idx="14" hasCustomPrompt="1"/>
          </p:nvPr>
        </p:nvSpPr>
        <p:spPr>
          <a:xfrm>
            <a:off x="-1" y="6308726"/>
            <a:ext cx="4303714" cy="549274"/>
          </a:xfrm>
          <a:prstGeom prst="rect">
            <a:avLst/>
          </a:prstGeom>
          <a:solidFill>
            <a:schemeClr val="accent1"/>
          </a:solidFill>
        </p:spPr>
        <p:txBody>
          <a:bodyPr/>
          <a:lstStyle>
            <a:lvl1pPr marL="0" indent="0">
              <a:buNone/>
              <a:defRPr/>
            </a:lvl1pPr>
          </a:lstStyle>
          <a:p>
            <a:r>
              <a:rPr lang="en-US" dirty="0"/>
              <a:t>Picture or Color Block</a:t>
            </a:r>
          </a:p>
        </p:txBody>
      </p:sp>
    </p:spTree>
    <p:extLst>
      <p:ext uri="{BB962C8B-B14F-4D97-AF65-F5344CB8AC3E}">
        <p14:creationId xmlns:p14="http://schemas.microsoft.com/office/powerpoint/2010/main" val="12756744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3160713"/>
          </a:xfrm>
          <a:prstGeom prst="rect">
            <a:avLst/>
          </a:prstGeom>
          <a:solidFill>
            <a:schemeClr val="bg1"/>
          </a:solidFill>
        </p:spPr>
        <p:txBody>
          <a:bodyPr/>
          <a:lstStyle>
            <a:lvl1pPr marL="0" indent="0">
              <a:buNone/>
              <a:defRPr/>
            </a:lvl1pPr>
          </a:lstStyle>
          <a:p>
            <a:r>
              <a:rPr lang="en-US" dirty="0"/>
              <a:t>Picture or Color Block</a:t>
            </a:r>
          </a:p>
        </p:txBody>
      </p:sp>
      <p:sp>
        <p:nvSpPr>
          <p:cNvPr id="18" name="Picture Placeholder 14"/>
          <p:cNvSpPr>
            <a:spLocks noGrp="1"/>
          </p:cNvSpPr>
          <p:nvPr>
            <p:ph type="pic" sz="quarter" idx="29" hasCustomPrompt="1"/>
          </p:nvPr>
        </p:nvSpPr>
        <p:spPr>
          <a:xfrm>
            <a:off x="-3" y="0"/>
            <a:ext cx="4303716" cy="3160713"/>
          </a:xfrm>
          <a:prstGeom prst="rect">
            <a:avLst/>
          </a:prstGeom>
          <a:solidFill>
            <a:schemeClr val="tx2"/>
          </a:solidFill>
        </p:spPr>
        <p:txBody>
          <a:bodyPr/>
          <a:lstStyle>
            <a:lvl1pPr marL="0" indent="0">
              <a:buNone/>
              <a:defRPr/>
            </a:lvl1pPr>
          </a:lstStyle>
          <a:p>
            <a:r>
              <a:rPr lang="en-US" dirty="0"/>
              <a:t>Picture or Color Block</a:t>
            </a:r>
          </a:p>
        </p:txBody>
      </p:sp>
      <p:sp>
        <p:nvSpPr>
          <p:cNvPr id="42" name="Picture Placeholder 14"/>
          <p:cNvSpPr>
            <a:spLocks noGrp="1"/>
          </p:cNvSpPr>
          <p:nvPr>
            <p:ph type="pic" sz="quarter" idx="39" hasCustomPrompt="1"/>
          </p:nvPr>
        </p:nvSpPr>
        <p:spPr>
          <a:xfrm>
            <a:off x="6489788" y="3198569"/>
            <a:ext cx="2654212" cy="3659429"/>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
        <p:nvSpPr>
          <p:cNvPr id="13" name="Picture Placeholder 14"/>
          <p:cNvSpPr>
            <a:spLocks noGrp="1"/>
          </p:cNvSpPr>
          <p:nvPr>
            <p:ph type="pic" sz="quarter" idx="52" hasCustomPrompt="1"/>
          </p:nvPr>
        </p:nvSpPr>
        <p:spPr>
          <a:xfrm>
            <a:off x="1" y="3198569"/>
            <a:ext cx="2152649" cy="3659429"/>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
        <p:nvSpPr>
          <p:cNvPr id="22" name="Picture Placeholder 14"/>
          <p:cNvSpPr>
            <a:spLocks noGrp="1"/>
          </p:cNvSpPr>
          <p:nvPr>
            <p:ph type="pic" sz="quarter" idx="53" hasCustomPrompt="1"/>
          </p:nvPr>
        </p:nvSpPr>
        <p:spPr>
          <a:xfrm>
            <a:off x="2190508" y="3198569"/>
            <a:ext cx="2113206" cy="3659429"/>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
        <p:nvSpPr>
          <p:cNvPr id="26" name="Picture Placeholder 14"/>
          <p:cNvSpPr>
            <a:spLocks noGrp="1"/>
          </p:cNvSpPr>
          <p:nvPr>
            <p:ph type="pic" sz="quarter" idx="54" hasCustomPrompt="1"/>
          </p:nvPr>
        </p:nvSpPr>
        <p:spPr>
          <a:xfrm>
            <a:off x="4342776" y="3198570"/>
            <a:ext cx="2110412" cy="3659429"/>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Tree>
    <p:extLst>
      <p:ext uri="{BB962C8B-B14F-4D97-AF65-F5344CB8AC3E}">
        <p14:creationId xmlns:p14="http://schemas.microsoft.com/office/powerpoint/2010/main" val="28127190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3198570"/>
            <a:ext cx="4803686" cy="3659430"/>
          </a:xfrm>
          <a:prstGeom prst="rect">
            <a:avLst/>
          </a:prstGeom>
          <a:solidFill>
            <a:schemeClr val="bg1"/>
          </a:solidFill>
        </p:spPr>
        <p:txBody>
          <a:bodyPr/>
          <a:lstStyle>
            <a:lvl1pPr marL="0" indent="0">
              <a:buNone/>
              <a:defRPr/>
            </a:lvl1pPr>
          </a:lstStyle>
          <a:p>
            <a:r>
              <a:rPr lang="en-US" dirty="0"/>
              <a:t>Picture or Color Block</a:t>
            </a:r>
          </a:p>
        </p:txBody>
      </p:sp>
      <p:sp>
        <p:nvSpPr>
          <p:cNvPr id="18" name="Picture Placeholder 14"/>
          <p:cNvSpPr>
            <a:spLocks noGrp="1"/>
          </p:cNvSpPr>
          <p:nvPr>
            <p:ph type="pic" sz="quarter" idx="29" hasCustomPrompt="1"/>
          </p:nvPr>
        </p:nvSpPr>
        <p:spPr>
          <a:xfrm>
            <a:off x="-3" y="0"/>
            <a:ext cx="4303716" cy="3160715"/>
          </a:xfrm>
          <a:prstGeom prst="rect">
            <a:avLst/>
          </a:prstGeom>
          <a:solidFill>
            <a:schemeClr val="tx2"/>
          </a:solidFill>
        </p:spPr>
        <p:txBody>
          <a:bodyPr/>
          <a:lstStyle>
            <a:lvl1pPr marL="0" indent="0">
              <a:buNone/>
              <a:defRPr/>
            </a:lvl1pPr>
          </a:lstStyle>
          <a:p>
            <a:r>
              <a:rPr lang="en-US" dirty="0"/>
              <a:t>Picture or Color Block</a:t>
            </a:r>
          </a:p>
        </p:txBody>
      </p:sp>
      <p:sp>
        <p:nvSpPr>
          <p:cNvPr id="42" name="Picture Placeholder 14"/>
          <p:cNvSpPr>
            <a:spLocks noGrp="1"/>
          </p:cNvSpPr>
          <p:nvPr>
            <p:ph type="pic" sz="quarter" idx="39" hasCustomPrompt="1"/>
          </p:nvPr>
        </p:nvSpPr>
        <p:spPr>
          <a:xfrm>
            <a:off x="6489788" y="1"/>
            <a:ext cx="2654212" cy="3160714"/>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
        <p:nvSpPr>
          <p:cNvPr id="13" name="Picture Placeholder 14"/>
          <p:cNvSpPr>
            <a:spLocks noGrp="1"/>
          </p:cNvSpPr>
          <p:nvPr>
            <p:ph type="pic" sz="quarter" idx="52" hasCustomPrompt="1"/>
          </p:nvPr>
        </p:nvSpPr>
        <p:spPr>
          <a:xfrm>
            <a:off x="1" y="3198572"/>
            <a:ext cx="2152649" cy="3659429"/>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
        <p:nvSpPr>
          <p:cNvPr id="22" name="Picture Placeholder 14"/>
          <p:cNvSpPr>
            <a:spLocks noGrp="1"/>
          </p:cNvSpPr>
          <p:nvPr>
            <p:ph type="pic" sz="quarter" idx="53" hasCustomPrompt="1"/>
          </p:nvPr>
        </p:nvSpPr>
        <p:spPr>
          <a:xfrm>
            <a:off x="2190508" y="3198572"/>
            <a:ext cx="2113206" cy="3659429"/>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
        <p:nvSpPr>
          <p:cNvPr id="26" name="Picture Placeholder 14"/>
          <p:cNvSpPr>
            <a:spLocks noGrp="1"/>
          </p:cNvSpPr>
          <p:nvPr>
            <p:ph type="pic" sz="quarter" idx="54" hasCustomPrompt="1"/>
          </p:nvPr>
        </p:nvSpPr>
        <p:spPr>
          <a:xfrm>
            <a:off x="4342776" y="-1"/>
            <a:ext cx="2110413" cy="3160714"/>
          </a:xfrm>
          <a:prstGeom prst="rect">
            <a:avLst/>
          </a:prstGeom>
          <a:solidFill>
            <a:schemeClr val="bg1">
              <a:lumMod val="20000"/>
              <a:lumOff val="80000"/>
            </a:schemeClr>
          </a:solidFill>
        </p:spPr>
        <p:txBody>
          <a:bodyPr/>
          <a:lstStyle>
            <a:lvl1pPr marL="0" indent="0">
              <a:buNone/>
              <a:defRPr/>
            </a:lvl1pPr>
          </a:lstStyle>
          <a:p>
            <a:r>
              <a:rPr lang="en-US" dirty="0"/>
              <a:t>Picture or Color Block</a:t>
            </a:r>
          </a:p>
        </p:txBody>
      </p:sp>
    </p:spTree>
    <p:extLst>
      <p:ext uri="{BB962C8B-B14F-4D97-AF65-F5344CB8AC3E}">
        <p14:creationId xmlns:p14="http://schemas.microsoft.com/office/powerpoint/2010/main" val="32530854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a:t>Picture or Color Block</a:t>
            </a:r>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a:t>Project Location</a:t>
            </a:r>
          </a:p>
          <a:p>
            <a:pPr marL="0" lvl="0"/>
            <a:endParaRPr lang="en-US" dirty="0"/>
          </a:p>
        </p:txBody>
      </p:sp>
      <p:sp>
        <p:nvSpPr>
          <p:cNvPr id="5" name="Title 3"/>
          <p:cNvSpPr>
            <a:spLocks noGrp="1"/>
          </p:cNvSpPr>
          <p:nvPr>
            <p:ph type="title" hasCustomPrompt="1"/>
          </p:nvPr>
        </p:nvSpPr>
        <p:spPr>
          <a:xfrm>
            <a:off x="309045" y="663841"/>
            <a:ext cx="8334954" cy="1164167"/>
          </a:xfrm>
        </p:spPr>
        <p:txBody>
          <a:bodyPr/>
          <a:lstStyle>
            <a:lvl1pPr>
              <a:defRPr sz="2000">
                <a:solidFill>
                  <a:srgbClr val="FFFFFF"/>
                </a:solidFill>
              </a:defRPr>
            </a:lvl1pPr>
          </a:lstStyle>
          <a:p>
            <a:r>
              <a:rPr lang="en-US" dirty="0"/>
              <a:t>PROJECT NAME</a:t>
            </a:r>
          </a:p>
        </p:txBody>
      </p:sp>
    </p:spTree>
    <p:extLst>
      <p:ext uri="{BB962C8B-B14F-4D97-AF65-F5344CB8AC3E}">
        <p14:creationId xmlns:p14="http://schemas.microsoft.com/office/powerpoint/2010/main" val="146510025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a:t>Picture or Color Block</a:t>
            </a:r>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a:t>Project Location</a:t>
            </a:r>
          </a:p>
          <a:p>
            <a:pPr marL="0" lvl="0"/>
            <a:endParaRPr lang="en-US" dirty="0"/>
          </a:p>
        </p:txBody>
      </p:sp>
      <p:sp>
        <p:nvSpPr>
          <p:cNvPr id="5" name="Title 3"/>
          <p:cNvSpPr>
            <a:spLocks noGrp="1"/>
          </p:cNvSpPr>
          <p:nvPr>
            <p:ph type="title" hasCustomPrompt="1"/>
          </p:nvPr>
        </p:nvSpPr>
        <p:spPr>
          <a:xfrm>
            <a:off x="309045" y="663841"/>
            <a:ext cx="8334954" cy="1164167"/>
          </a:xfrm>
        </p:spPr>
        <p:txBody>
          <a:bodyPr/>
          <a:lstStyle>
            <a:lvl1pPr algn="r">
              <a:defRPr sz="2000">
                <a:solidFill>
                  <a:srgbClr val="FFFFFF"/>
                </a:solidFill>
              </a:defRPr>
            </a:lvl1pPr>
          </a:lstStyle>
          <a:p>
            <a:r>
              <a:rPr lang="en-US" dirty="0"/>
              <a:t>PROJECT NAME</a:t>
            </a:r>
          </a:p>
        </p:txBody>
      </p:sp>
    </p:spTree>
    <p:extLst>
      <p:ext uri="{BB962C8B-B14F-4D97-AF65-F5344CB8AC3E}">
        <p14:creationId xmlns:p14="http://schemas.microsoft.com/office/powerpoint/2010/main" val="182700322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41232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37" name="Rectangle 3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userDrawn="1"/>
          </p:nvGrpSpPr>
          <p:grpSpPr>
            <a:xfrm>
              <a:off x="0" y="0"/>
              <a:ext cx="9144000" cy="6858000"/>
              <a:chOff x="0" y="0"/>
              <a:chExt cx="9144000" cy="5143500"/>
            </a:xfrm>
          </p:grpSpPr>
          <p:sp>
            <p:nvSpPr>
              <p:cNvPr id="27" name="TextBox 26"/>
              <p:cNvSpPr txBox="1"/>
              <p:nvPr/>
            </p:nvSpPr>
            <p:spPr>
              <a:xfrm>
                <a:off x="819293" y="1189170"/>
                <a:ext cx="482824" cy="207749"/>
              </a:xfrm>
              <a:prstGeom prst="rect">
                <a:avLst/>
              </a:prstGeom>
              <a:noFill/>
              <a:ln>
                <a:noFill/>
              </a:ln>
            </p:spPr>
            <p:txBody>
              <a:bodyPr wrap="none" rtlCol="0">
                <a:spAutoFit/>
              </a:bodyPr>
              <a:lstStyle/>
              <a:p>
                <a:r>
                  <a:rPr lang="en-US" sz="1200" b="1" dirty="0">
                    <a:solidFill>
                      <a:srgbClr val="000000"/>
                    </a:solidFill>
                    <a:latin typeface="+mj-lt"/>
                  </a:rPr>
                  <a:t>2.02</a:t>
                </a:r>
              </a:p>
            </p:txBody>
          </p:sp>
          <p:sp>
            <p:nvSpPr>
              <p:cNvPr id="28" name="TextBox 27"/>
              <p:cNvSpPr txBox="1"/>
              <p:nvPr/>
            </p:nvSpPr>
            <p:spPr>
              <a:xfrm>
                <a:off x="819293" y="2379663"/>
                <a:ext cx="482824" cy="207749"/>
              </a:xfrm>
              <a:prstGeom prst="rect">
                <a:avLst/>
              </a:prstGeom>
              <a:noFill/>
              <a:ln>
                <a:noFill/>
              </a:ln>
            </p:spPr>
            <p:txBody>
              <a:bodyPr wrap="none" rtlCol="0">
                <a:spAutoFit/>
              </a:bodyPr>
              <a:lstStyle/>
              <a:p>
                <a:r>
                  <a:rPr lang="en-US" sz="1200" b="1" dirty="0">
                    <a:solidFill>
                      <a:srgbClr val="000000"/>
                    </a:solidFill>
                    <a:latin typeface="+mj-lt"/>
                  </a:rPr>
                  <a:t>0.29</a:t>
                </a:r>
              </a:p>
            </p:txBody>
          </p:sp>
          <p:sp>
            <p:nvSpPr>
              <p:cNvPr id="29" name="TextBox 28"/>
              <p:cNvSpPr txBox="1"/>
              <p:nvPr/>
            </p:nvSpPr>
            <p:spPr>
              <a:xfrm>
                <a:off x="819293" y="3551078"/>
                <a:ext cx="482824" cy="207749"/>
              </a:xfrm>
              <a:prstGeom prst="rect">
                <a:avLst/>
              </a:prstGeom>
              <a:noFill/>
              <a:ln>
                <a:noFill/>
              </a:ln>
            </p:spPr>
            <p:txBody>
              <a:bodyPr wrap="none" rtlCol="0">
                <a:spAutoFit/>
              </a:bodyPr>
              <a:lstStyle/>
              <a:p>
                <a:r>
                  <a:rPr lang="en-US" sz="1200" b="1" dirty="0">
                    <a:solidFill>
                      <a:srgbClr val="000000"/>
                    </a:solidFill>
                    <a:latin typeface="+mj-lt"/>
                  </a:rPr>
                  <a:t>1.43</a:t>
                </a:r>
              </a:p>
            </p:txBody>
          </p:sp>
          <p:sp>
            <p:nvSpPr>
              <p:cNvPr id="31" name="TextBox 30"/>
              <p:cNvSpPr txBox="1"/>
              <p:nvPr/>
            </p:nvSpPr>
            <p:spPr>
              <a:xfrm>
                <a:off x="8620966" y="352962"/>
                <a:ext cx="482824" cy="207749"/>
              </a:xfrm>
              <a:prstGeom prst="rect">
                <a:avLst/>
              </a:prstGeom>
              <a:noFill/>
              <a:ln>
                <a:noFill/>
              </a:ln>
            </p:spPr>
            <p:txBody>
              <a:bodyPr wrap="none" rtlCol="0">
                <a:spAutoFit/>
              </a:bodyPr>
              <a:lstStyle/>
              <a:p>
                <a:r>
                  <a:rPr lang="en-US" sz="1200" b="1" dirty="0">
                    <a:solidFill>
                      <a:schemeClr val="bg1"/>
                    </a:solidFill>
                    <a:latin typeface="+mj-lt"/>
                  </a:rPr>
                  <a:t>4.41</a:t>
                </a:r>
              </a:p>
            </p:txBody>
          </p:sp>
          <p:sp>
            <p:nvSpPr>
              <p:cNvPr id="32" name="TextBox 31"/>
              <p:cNvSpPr txBox="1"/>
              <p:nvPr/>
            </p:nvSpPr>
            <p:spPr>
              <a:xfrm>
                <a:off x="4303713" y="352962"/>
                <a:ext cx="482824" cy="207749"/>
              </a:xfrm>
              <a:prstGeom prst="rect">
                <a:avLst/>
              </a:prstGeom>
              <a:noFill/>
              <a:ln>
                <a:noFill/>
              </a:ln>
            </p:spPr>
            <p:txBody>
              <a:bodyPr wrap="none" rtlCol="0">
                <a:spAutoFit/>
              </a:bodyPr>
              <a:lstStyle/>
              <a:p>
                <a:r>
                  <a:rPr lang="en-US" sz="1200" b="1" dirty="0">
                    <a:solidFill>
                      <a:schemeClr val="bg1"/>
                    </a:solidFill>
                    <a:latin typeface="+mj-lt"/>
                  </a:rPr>
                  <a:t>0.29</a:t>
                </a:r>
              </a:p>
            </p:txBody>
          </p:sp>
          <p:sp>
            <p:nvSpPr>
              <p:cNvPr id="33" name="TextBox 32"/>
              <p:cNvSpPr txBox="1"/>
              <p:nvPr/>
            </p:nvSpPr>
            <p:spPr>
              <a:xfrm>
                <a:off x="6453188" y="352962"/>
                <a:ext cx="482824" cy="207749"/>
              </a:xfrm>
              <a:prstGeom prst="rect">
                <a:avLst/>
              </a:prstGeom>
              <a:noFill/>
              <a:ln>
                <a:noFill/>
              </a:ln>
            </p:spPr>
            <p:txBody>
              <a:bodyPr wrap="none" rtlCol="0">
                <a:spAutoFit/>
              </a:bodyPr>
              <a:lstStyle/>
              <a:p>
                <a:r>
                  <a:rPr lang="en-US" sz="1200" b="1" dirty="0">
                    <a:solidFill>
                      <a:schemeClr val="bg1"/>
                    </a:solidFill>
                    <a:latin typeface="+mj-lt"/>
                  </a:rPr>
                  <a:t>2.06</a:t>
                </a:r>
              </a:p>
            </p:txBody>
          </p:sp>
          <p:sp>
            <p:nvSpPr>
              <p:cNvPr id="34" name="TextBox 33"/>
              <p:cNvSpPr txBox="1"/>
              <p:nvPr/>
            </p:nvSpPr>
            <p:spPr>
              <a:xfrm>
                <a:off x="819293" y="4732031"/>
                <a:ext cx="482824" cy="207749"/>
              </a:xfrm>
              <a:prstGeom prst="rect">
                <a:avLst/>
              </a:prstGeom>
              <a:noFill/>
              <a:ln>
                <a:noFill/>
              </a:ln>
            </p:spPr>
            <p:txBody>
              <a:bodyPr wrap="none" rtlCol="0">
                <a:spAutoFit/>
              </a:bodyPr>
              <a:lstStyle/>
              <a:p>
                <a:r>
                  <a:rPr lang="en-US" sz="1200" b="1" dirty="0">
                    <a:solidFill>
                      <a:srgbClr val="000000"/>
                    </a:solidFill>
                    <a:latin typeface="+mj-lt"/>
                  </a:rPr>
                  <a:t>3.15</a:t>
                </a:r>
              </a:p>
            </p:txBody>
          </p:sp>
          <p:sp>
            <p:nvSpPr>
              <p:cNvPr id="35" name="TextBox 34"/>
              <p:cNvSpPr txBox="1"/>
              <p:nvPr/>
            </p:nvSpPr>
            <p:spPr>
              <a:xfrm>
                <a:off x="2152485" y="352962"/>
                <a:ext cx="482824" cy="207749"/>
              </a:xfrm>
              <a:prstGeom prst="rect">
                <a:avLst/>
              </a:prstGeom>
              <a:noFill/>
              <a:ln>
                <a:noFill/>
              </a:ln>
            </p:spPr>
            <p:txBody>
              <a:bodyPr wrap="none" rtlCol="0">
                <a:spAutoFit/>
              </a:bodyPr>
              <a:lstStyle/>
              <a:p>
                <a:r>
                  <a:rPr lang="en-US" sz="1200" b="1" dirty="0">
                    <a:solidFill>
                      <a:schemeClr val="bg1"/>
                    </a:solidFill>
                    <a:latin typeface="+mj-lt"/>
                  </a:rPr>
                  <a:t>2.65</a:t>
                </a:r>
              </a:p>
            </p:txBody>
          </p:sp>
          <p:sp>
            <p:nvSpPr>
              <p:cNvPr id="48" name="TextBox 47"/>
              <p:cNvSpPr txBox="1"/>
              <p:nvPr userDrawn="1"/>
            </p:nvSpPr>
            <p:spPr>
              <a:xfrm>
                <a:off x="8620966" y="352962"/>
                <a:ext cx="482824" cy="207749"/>
              </a:xfrm>
              <a:prstGeom prst="rect">
                <a:avLst/>
              </a:prstGeom>
              <a:noFill/>
              <a:ln>
                <a:noFill/>
              </a:ln>
            </p:spPr>
            <p:txBody>
              <a:bodyPr wrap="none" rtlCol="0">
                <a:spAutoFit/>
              </a:bodyPr>
              <a:lstStyle/>
              <a:p>
                <a:r>
                  <a:rPr lang="en-US" sz="1200" b="1" dirty="0">
                    <a:solidFill>
                      <a:srgbClr val="000000"/>
                    </a:solidFill>
                    <a:latin typeface="+mj-lt"/>
                  </a:rPr>
                  <a:t>4.41</a:t>
                </a:r>
              </a:p>
            </p:txBody>
          </p:sp>
          <p:sp>
            <p:nvSpPr>
              <p:cNvPr id="49" name="TextBox 48"/>
              <p:cNvSpPr txBox="1"/>
              <p:nvPr userDrawn="1"/>
            </p:nvSpPr>
            <p:spPr>
              <a:xfrm>
                <a:off x="4303713" y="352962"/>
                <a:ext cx="482824" cy="207749"/>
              </a:xfrm>
              <a:prstGeom prst="rect">
                <a:avLst/>
              </a:prstGeom>
              <a:noFill/>
              <a:ln>
                <a:noFill/>
              </a:ln>
            </p:spPr>
            <p:txBody>
              <a:bodyPr wrap="none" rtlCol="0">
                <a:spAutoFit/>
              </a:bodyPr>
              <a:lstStyle/>
              <a:p>
                <a:r>
                  <a:rPr lang="en-US" sz="1200" b="1" dirty="0">
                    <a:solidFill>
                      <a:srgbClr val="000000"/>
                    </a:solidFill>
                    <a:latin typeface="+mj-lt"/>
                  </a:rPr>
                  <a:t>0.29</a:t>
                </a:r>
              </a:p>
            </p:txBody>
          </p:sp>
          <p:sp>
            <p:nvSpPr>
              <p:cNvPr id="50" name="TextBox 49"/>
              <p:cNvSpPr txBox="1"/>
              <p:nvPr userDrawn="1"/>
            </p:nvSpPr>
            <p:spPr>
              <a:xfrm>
                <a:off x="6453188" y="352962"/>
                <a:ext cx="482824" cy="207749"/>
              </a:xfrm>
              <a:prstGeom prst="rect">
                <a:avLst/>
              </a:prstGeom>
              <a:noFill/>
              <a:ln>
                <a:noFill/>
              </a:ln>
            </p:spPr>
            <p:txBody>
              <a:bodyPr wrap="none" rtlCol="0">
                <a:spAutoFit/>
              </a:bodyPr>
              <a:lstStyle/>
              <a:p>
                <a:r>
                  <a:rPr lang="en-US" sz="1200" b="1" dirty="0">
                    <a:solidFill>
                      <a:srgbClr val="000000"/>
                    </a:solidFill>
                    <a:latin typeface="+mj-lt"/>
                  </a:rPr>
                  <a:t>2.06</a:t>
                </a:r>
              </a:p>
            </p:txBody>
          </p:sp>
          <p:sp>
            <p:nvSpPr>
              <p:cNvPr id="52" name="TextBox 51"/>
              <p:cNvSpPr txBox="1"/>
              <p:nvPr userDrawn="1"/>
            </p:nvSpPr>
            <p:spPr>
              <a:xfrm>
                <a:off x="2152485" y="352962"/>
                <a:ext cx="482824" cy="207749"/>
              </a:xfrm>
              <a:prstGeom prst="rect">
                <a:avLst/>
              </a:prstGeom>
              <a:noFill/>
              <a:ln>
                <a:noFill/>
              </a:ln>
            </p:spPr>
            <p:txBody>
              <a:bodyPr wrap="none" rtlCol="0">
                <a:spAutoFit/>
              </a:bodyPr>
              <a:lstStyle/>
              <a:p>
                <a:r>
                  <a:rPr lang="en-US" sz="1200" b="1" dirty="0">
                    <a:solidFill>
                      <a:srgbClr val="000000"/>
                    </a:solidFill>
                    <a:latin typeface="+mj-lt"/>
                  </a:rPr>
                  <a:t>2.65</a:t>
                </a: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12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5107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3203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2413" y="1304385"/>
                <a:ext cx="2234220" cy="1641814"/>
              </a:xfrm>
              <a:prstGeom prst="rect">
                <a:avLst/>
              </a:prstGeom>
              <a:noFill/>
              <a:ln>
                <a:noFill/>
              </a:ln>
            </p:spPr>
          </p:pic>
          <p:sp>
            <p:nvSpPr>
              <p:cNvPr id="62" name="TextBox 61"/>
              <p:cNvSpPr txBox="1"/>
              <p:nvPr userDrawn="1"/>
            </p:nvSpPr>
            <p:spPr>
              <a:xfrm>
                <a:off x="4725620" y="1035550"/>
                <a:ext cx="4186145" cy="2723822"/>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REPOSITION OR</a:t>
                </a:r>
                <a:r>
                  <a:rPr lang="en-US" sz="1600" b="1" baseline="0" dirty="0">
                    <a:solidFill>
                      <a:srgbClr val="000000"/>
                    </a:solidFill>
                  </a:rPr>
                  <a:t> CREATE GUIDES ON GRID</a:t>
                </a:r>
                <a:endParaRPr lang="en-US" sz="1600" b="1" dirty="0">
                  <a:solidFill>
                    <a:srgbClr val="000000"/>
                  </a:solidFill>
                </a:endParaRPr>
              </a:p>
              <a:p>
                <a:r>
                  <a:rPr lang="en-US" dirty="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a:solidFill>
                      <a:srgbClr val="000000"/>
                    </a:solidFill>
                  </a:rPr>
                  <a:t>Turn on Snap to Grid</a:t>
                </a:r>
              </a:p>
              <a:p>
                <a:pPr marL="342900" indent="-342900">
                  <a:buFont typeface="+mj-lt"/>
                  <a:buAutoNum type="arabicPeriod"/>
                </a:pPr>
                <a:r>
                  <a:rPr lang="en-US" sz="1600" baseline="0" dirty="0">
                    <a:solidFill>
                      <a:srgbClr val="000000"/>
                    </a:solidFill>
                  </a:rPr>
                  <a:t>Set grid settings to 1/24” or .042”</a:t>
                </a:r>
              </a:p>
              <a:p>
                <a:pPr marL="342900" indent="-342900">
                  <a:buFont typeface="+mj-lt"/>
                  <a:buAutoNum type="arabicPeriod"/>
                </a:pPr>
                <a:r>
                  <a:rPr lang="en-US" sz="1600" baseline="0" dirty="0">
                    <a:solidFill>
                      <a:srgbClr val="000000"/>
                    </a:solidFill>
                  </a:rPr>
                  <a:t>Turn on both Guide Settings</a:t>
                </a:r>
              </a:p>
              <a:p>
                <a:pPr marL="342900" indent="-342900">
                  <a:buFont typeface="+mj-lt"/>
                  <a:buAutoNum type="arabicPeriod"/>
                </a:pPr>
                <a:r>
                  <a:rPr lang="en-US" sz="1600" baseline="0" dirty="0">
                    <a:solidFill>
                      <a:srgbClr val="000000"/>
                    </a:solidFill>
                  </a:rPr>
                  <a:t>Use the lines and grey measurements on this slide to position guides</a:t>
                </a:r>
              </a:p>
              <a:p>
                <a:pPr marL="342900" indent="-342900">
                  <a:buFont typeface="+mj-lt"/>
                  <a:buAutoNum type="arabicPeriod"/>
                </a:pPr>
                <a:r>
                  <a:rPr lang="en-US" sz="1600" baseline="0" dirty="0">
                    <a:solidFill>
                      <a:srgbClr val="000000"/>
                    </a:solidFill>
                  </a:rPr>
                  <a:t>To move guides, click on guide outside of slide in grey area and drag to position.</a:t>
                </a:r>
              </a:p>
              <a:p>
                <a:pPr marL="342900" indent="-342900">
                  <a:buFont typeface="+mj-lt"/>
                  <a:buAutoNum type="arabicPeriod"/>
                </a:pPr>
                <a:r>
                  <a:rPr lang="en-US" sz="1600" baseline="0" dirty="0">
                    <a:solidFill>
                      <a:srgbClr val="000000"/>
                    </a:solidFill>
                  </a:rPr>
                  <a:t>To add new guides, click on a guide outside of slide in grey area while holding CTRL and drag </a:t>
                </a:r>
                <a:br>
                  <a:rPr lang="en-US" sz="1600" baseline="0" dirty="0">
                    <a:solidFill>
                      <a:srgbClr val="000000"/>
                    </a:solidFill>
                  </a:rPr>
                </a:br>
                <a:r>
                  <a:rPr lang="en-US" sz="1600" baseline="0" dirty="0">
                    <a:solidFill>
                      <a:srgbClr val="000000"/>
                    </a:solidFill>
                  </a:rPr>
                  <a:t>to position </a:t>
                </a:r>
              </a:p>
            </p:txBody>
          </p:sp>
          <p:pic>
            <p:nvPicPr>
              <p:cNvPr id="63" name="Picture 6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518482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3160712"/>
            <a:ext cx="2151062" cy="3148013"/>
          </a:xfrm>
          <a:prstGeom prst="rect">
            <a:avLst/>
          </a:prstGeom>
          <a:solidFill>
            <a:schemeClr val="bg1">
              <a:lumMod val="40000"/>
              <a:lumOff val="60000"/>
            </a:schemeClr>
          </a:solidFill>
        </p:spPr>
        <p:txBody>
          <a:bodyPr/>
          <a:lstStyle>
            <a:lvl1pPr marL="0" indent="0">
              <a:buNone/>
              <a:defRPr/>
            </a:lvl1pPr>
          </a:lstStyle>
          <a:p>
            <a:r>
              <a:rPr lang="en-US" dirty="0"/>
              <a:t>Picture or Color Block</a:t>
            </a:r>
          </a:p>
        </p:txBody>
      </p:sp>
      <p:sp>
        <p:nvSpPr>
          <p:cNvPr id="21" name="Picture Placeholder 2"/>
          <p:cNvSpPr>
            <a:spLocks noGrp="1"/>
          </p:cNvSpPr>
          <p:nvPr>
            <p:ph type="pic" sz="quarter" idx="20" hasCustomPrompt="1"/>
          </p:nvPr>
        </p:nvSpPr>
        <p:spPr>
          <a:xfrm>
            <a:off x="2152651" y="2"/>
            <a:ext cx="4294981"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a:t>Picture or Color Block</a:t>
            </a:r>
          </a:p>
        </p:txBody>
      </p:sp>
      <p:sp>
        <p:nvSpPr>
          <p:cNvPr id="24" name="Picture Placeholder 4"/>
          <p:cNvSpPr>
            <a:spLocks noGrp="1"/>
          </p:cNvSpPr>
          <p:nvPr>
            <p:ph type="pic" sz="quarter" idx="22"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2" name="Rectangle 1"/>
          <p:cNvSpPr/>
          <p:nvPr/>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303713" y="6347885"/>
            <a:ext cx="2143918"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23" hasCustomPrompt="1"/>
          </p:nvPr>
        </p:nvSpPr>
        <p:spPr>
          <a:xfrm>
            <a:off x="2152651" y="6308725"/>
            <a:ext cx="2151063" cy="554061"/>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a:t>Picture or Color Block</a:t>
            </a:r>
          </a:p>
        </p:txBody>
      </p:sp>
      <p:sp>
        <p:nvSpPr>
          <p:cNvPr id="10" name="Rectangle 9"/>
          <p:cNvSpPr/>
          <p:nvPr userDrawn="1"/>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303713" y="6308725"/>
            <a:ext cx="2143918" cy="549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p:cNvSpPr>
            <a:spLocks noChangeAspect="1" noEditPoints="1"/>
          </p:cNvSpPr>
          <p:nvPr userDrawn="1"/>
        </p:nvSpPr>
        <p:spPr bwMode="auto">
          <a:xfrm>
            <a:off x="5455315" y="365943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8" name="TextBox 17"/>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a:solidFill>
                  <a:schemeClr val="bg1">
                    <a:lumMod val="60000"/>
                    <a:lumOff val="40000"/>
                  </a:schemeClr>
                </a:solidFill>
                <a:latin typeface="+mj-lt"/>
                <a:ea typeface="+mn-ea"/>
                <a:cs typeface="+mn-cs"/>
              </a:rPr>
              <a:t>© 2014 HDR, all rights reserved.</a:t>
            </a:r>
          </a:p>
        </p:txBody>
      </p:sp>
    </p:spTree>
    <p:extLst>
      <p:ext uri="{BB962C8B-B14F-4D97-AF65-F5344CB8AC3E}">
        <p14:creationId xmlns:p14="http://schemas.microsoft.com/office/powerpoint/2010/main" val="428362639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604525" y="6501400"/>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080753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910801-7067-4F47-AFFE-1C944C67F947}" type="datetime1">
              <a:rPr lang="en-US" smtClean="0"/>
              <a:pPr/>
              <a:t>7/13/2016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5C85A8-97DC-474D-9FA4-CE289D71AC98}" type="slidenum">
              <a:rPr lang="en-US" smtClean="0"/>
              <a:pPr/>
              <a:t>‹#›</a:t>
            </a:fld>
            <a:endParaRPr lang="en-US" dirty="0"/>
          </a:p>
        </p:txBody>
      </p:sp>
    </p:spTree>
    <p:extLst>
      <p:ext uri="{BB962C8B-B14F-4D97-AF65-F5344CB8AC3E}">
        <p14:creationId xmlns:p14="http://schemas.microsoft.com/office/powerpoint/2010/main" val="2088899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332D468-BB63-443A-AE27-0B2ED6761218}" type="slidenum">
              <a:rPr lang="en-US" altLang="en-US"/>
              <a:pPr>
                <a:defRPr/>
              </a:pPr>
              <a:t>‹#›</a:t>
            </a:fld>
            <a:endParaRPr lang="en-US" altLang="en-US"/>
          </a:p>
        </p:txBody>
      </p:sp>
    </p:spTree>
    <p:extLst>
      <p:ext uri="{BB962C8B-B14F-4D97-AF65-F5344CB8AC3E}">
        <p14:creationId xmlns:p14="http://schemas.microsoft.com/office/powerpoint/2010/main" val="40759742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6858001"/>
          </a:xfrm>
          <a:prstGeom prst="rect">
            <a:avLst/>
          </a:prstGeom>
          <a:solidFill>
            <a:schemeClr val="bg1"/>
          </a:solidFill>
        </p:spPr>
        <p:txBody>
          <a:bodyPr/>
          <a:lstStyle>
            <a:lvl1pPr marL="0" indent="0">
              <a:buNone/>
              <a:defRPr/>
            </a:lvl1pPr>
          </a:lstStyle>
          <a:p>
            <a:r>
              <a:rPr lang="en-US" dirty="0"/>
              <a:t>Picture or Color Block</a:t>
            </a:r>
          </a:p>
        </p:txBody>
      </p:sp>
      <p:sp>
        <p:nvSpPr>
          <p:cNvPr id="19" name="Text Placeholder 2"/>
          <p:cNvSpPr>
            <a:spLocks noGrp="1"/>
          </p:cNvSpPr>
          <p:nvPr>
            <p:ph type="body" sz="quarter" idx="17" hasCustomPrompt="1"/>
          </p:nvPr>
        </p:nvSpPr>
        <p:spPr>
          <a:xfrm>
            <a:off x="501071" y="5357035"/>
            <a:ext cx="8103180"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a:t>Sub Click Here To Edit Title</a:t>
            </a:r>
          </a:p>
        </p:txBody>
      </p:sp>
      <p:sp>
        <p:nvSpPr>
          <p:cNvPr id="22" name="Title 3"/>
          <p:cNvSpPr>
            <a:spLocks noGrp="1"/>
          </p:cNvSpPr>
          <p:nvPr>
            <p:ph type="title" hasCustomPrompt="1"/>
          </p:nvPr>
        </p:nvSpPr>
        <p:spPr>
          <a:xfrm>
            <a:off x="501071" y="3941068"/>
            <a:ext cx="8103180" cy="1478593"/>
          </a:xfrm>
        </p:spPr>
        <p:txBody>
          <a:bodyPr>
            <a:noAutofit/>
          </a:bodyPr>
          <a:lstStyle>
            <a:lvl1pPr>
              <a:lnSpc>
                <a:spcPts val="3200"/>
              </a:lnSpc>
              <a:defRPr sz="3200" baseline="0">
                <a:solidFill>
                  <a:srgbClr val="FFFFFF"/>
                </a:solidFill>
              </a:defRPr>
            </a:lvl1pPr>
          </a:lstStyle>
          <a:p>
            <a:r>
              <a:rPr lang="en-US" dirty="0"/>
              <a:t>Cover title click here</a:t>
            </a:r>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1"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22243051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6858000"/>
          </a:xfrm>
          <a:prstGeom prst="rect">
            <a:avLst/>
          </a:prstGeom>
          <a:solidFill>
            <a:schemeClr val="accent1"/>
          </a:solidFill>
        </p:spPr>
        <p:txBody>
          <a:bodyPr/>
          <a:lstStyle>
            <a:lvl1pPr marL="0" indent="0">
              <a:buNone/>
              <a:defRPr/>
            </a:lvl1pPr>
          </a:lstStyle>
          <a:p>
            <a:r>
              <a:rPr lang="en-US" dirty="0"/>
              <a:t>Picture or Color Block</a:t>
            </a:r>
          </a:p>
        </p:txBody>
      </p:sp>
      <p:sp>
        <p:nvSpPr>
          <p:cNvPr id="46" name="Text Placeholder 4"/>
          <p:cNvSpPr>
            <a:spLocks noGrp="1"/>
          </p:cNvSpPr>
          <p:nvPr>
            <p:ph type="body" sz="quarter" idx="23" hasCustomPrompt="1"/>
          </p:nvPr>
        </p:nvSpPr>
        <p:spPr>
          <a:xfrm>
            <a:off x="4613108" y="1205773"/>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01</a:t>
            </a:r>
          </a:p>
        </p:txBody>
      </p:sp>
      <p:sp>
        <p:nvSpPr>
          <p:cNvPr id="47" name="Text Placeholder 12"/>
          <p:cNvSpPr>
            <a:spLocks noGrp="1"/>
          </p:cNvSpPr>
          <p:nvPr>
            <p:ph type="body" sz="quarter" idx="24" hasCustomPrompt="1"/>
          </p:nvPr>
        </p:nvSpPr>
        <p:spPr>
          <a:xfrm>
            <a:off x="5429400" y="1332302"/>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48" name="Text Placeholder 4"/>
          <p:cNvSpPr>
            <a:spLocks noGrp="1"/>
          </p:cNvSpPr>
          <p:nvPr>
            <p:ph type="body" sz="quarter" idx="25" hasCustomPrompt="1"/>
          </p:nvPr>
        </p:nvSpPr>
        <p:spPr>
          <a:xfrm>
            <a:off x="4613108" y="23251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02</a:t>
            </a:r>
          </a:p>
        </p:txBody>
      </p:sp>
      <p:sp>
        <p:nvSpPr>
          <p:cNvPr id="49" name="Text Placeholder 12"/>
          <p:cNvSpPr>
            <a:spLocks noGrp="1"/>
          </p:cNvSpPr>
          <p:nvPr>
            <p:ph type="body" sz="quarter" idx="26" hasCustomPrompt="1"/>
          </p:nvPr>
        </p:nvSpPr>
        <p:spPr>
          <a:xfrm>
            <a:off x="5429400" y="24516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50" name="Text Placeholder 4"/>
          <p:cNvSpPr>
            <a:spLocks noGrp="1"/>
          </p:cNvSpPr>
          <p:nvPr>
            <p:ph type="body" sz="quarter" idx="27" hasCustomPrompt="1"/>
          </p:nvPr>
        </p:nvSpPr>
        <p:spPr>
          <a:xfrm>
            <a:off x="4613108" y="34427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03</a:t>
            </a:r>
          </a:p>
        </p:txBody>
      </p:sp>
      <p:sp>
        <p:nvSpPr>
          <p:cNvPr id="51" name="Text Placeholder 12"/>
          <p:cNvSpPr>
            <a:spLocks noGrp="1"/>
          </p:cNvSpPr>
          <p:nvPr>
            <p:ph type="body" sz="quarter" idx="28" hasCustomPrompt="1"/>
          </p:nvPr>
        </p:nvSpPr>
        <p:spPr>
          <a:xfrm>
            <a:off x="5429400" y="35692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52" name="Text Placeholder 4"/>
          <p:cNvSpPr>
            <a:spLocks noGrp="1"/>
          </p:cNvSpPr>
          <p:nvPr>
            <p:ph type="body" sz="quarter" idx="29" hasCustomPrompt="1"/>
          </p:nvPr>
        </p:nvSpPr>
        <p:spPr>
          <a:xfrm>
            <a:off x="4613108" y="45603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04</a:t>
            </a:r>
          </a:p>
        </p:txBody>
      </p:sp>
      <p:sp>
        <p:nvSpPr>
          <p:cNvPr id="53" name="Text Placeholder 12"/>
          <p:cNvSpPr>
            <a:spLocks noGrp="1"/>
          </p:cNvSpPr>
          <p:nvPr>
            <p:ph type="body" sz="quarter" idx="30" hasCustomPrompt="1"/>
          </p:nvPr>
        </p:nvSpPr>
        <p:spPr>
          <a:xfrm>
            <a:off x="5429400" y="46868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Tree>
    <p:extLst>
      <p:ext uri="{BB962C8B-B14F-4D97-AF65-F5344CB8AC3E}">
        <p14:creationId xmlns:p14="http://schemas.microsoft.com/office/powerpoint/2010/main" val="3113348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5" y="1954722"/>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05</a:t>
            </a:r>
          </a:p>
        </p:txBody>
      </p:sp>
      <p:sp>
        <p:nvSpPr>
          <p:cNvPr id="18" name="Text Placeholder 12"/>
          <p:cNvSpPr>
            <a:spLocks noGrp="1"/>
          </p:cNvSpPr>
          <p:nvPr>
            <p:ph type="body" sz="quarter" idx="16" hasCustomPrompt="1"/>
          </p:nvPr>
        </p:nvSpPr>
        <p:spPr>
          <a:xfrm>
            <a:off x="5535129"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24" name="Text Placeholder 4"/>
          <p:cNvSpPr>
            <a:spLocks noGrp="1"/>
          </p:cNvSpPr>
          <p:nvPr>
            <p:ph type="body" sz="quarter" idx="17" hasCustomPrompt="1"/>
          </p:nvPr>
        </p:nvSpPr>
        <p:spPr>
          <a:xfrm>
            <a:off x="4718835" y="30740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06</a:t>
            </a:r>
          </a:p>
        </p:txBody>
      </p:sp>
      <p:sp>
        <p:nvSpPr>
          <p:cNvPr id="25" name="Text Placeholder 12"/>
          <p:cNvSpPr>
            <a:spLocks noGrp="1"/>
          </p:cNvSpPr>
          <p:nvPr>
            <p:ph type="body" sz="quarter" idx="18" hasCustomPrompt="1"/>
          </p:nvPr>
        </p:nvSpPr>
        <p:spPr>
          <a:xfrm>
            <a:off x="5535129"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26" name="Text Placeholder 4"/>
          <p:cNvSpPr>
            <a:spLocks noGrp="1"/>
          </p:cNvSpPr>
          <p:nvPr>
            <p:ph type="body" sz="quarter" idx="19" hasCustomPrompt="1"/>
          </p:nvPr>
        </p:nvSpPr>
        <p:spPr>
          <a:xfrm>
            <a:off x="4718835" y="41916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07</a:t>
            </a:r>
          </a:p>
        </p:txBody>
      </p:sp>
      <p:sp>
        <p:nvSpPr>
          <p:cNvPr id="27" name="Text Placeholder 12"/>
          <p:cNvSpPr>
            <a:spLocks noGrp="1"/>
          </p:cNvSpPr>
          <p:nvPr>
            <p:ph type="body" sz="quarter" idx="20" hasCustomPrompt="1"/>
          </p:nvPr>
        </p:nvSpPr>
        <p:spPr>
          <a:xfrm>
            <a:off x="5535129"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28" name="Text Placeholder 4"/>
          <p:cNvSpPr>
            <a:spLocks noGrp="1"/>
          </p:cNvSpPr>
          <p:nvPr>
            <p:ph type="body" sz="quarter" idx="21" hasCustomPrompt="1"/>
          </p:nvPr>
        </p:nvSpPr>
        <p:spPr>
          <a:xfrm>
            <a:off x="4718835" y="53092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08</a:t>
            </a:r>
          </a:p>
        </p:txBody>
      </p:sp>
      <p:sp>
        <p:nvSpPr>
          <p:cNvPr id="29" name="Text Placeholder 12"/>
          <p:cNvSpPr>
            <a:spLocks noGrp="1"/>
          </p:cNvSpPr>
          <p:nvPr>
            <p:ph type="body" sz="quarter" idx="22" hasCustomPrompt="1"/>
          </p:nvPr>
        </p:nvSpPr>
        <p:spPr>
          <a:xfrm>
            <a:off x="5535129"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14" name="Text Placeholder 4"/>
          <p:cNvSpPr>
            <a:spLocks noGrp="1"/>
          </p:cNvSpPr>
          <p:nvPr>
            <p:ph type="body" sz="quarter" idx="23" hasCustomPrompt="1"/>
          </p:nvPr>
        </p:nvSpPr>
        <p:spPr>
          <a:xfrm>
            <a:off x="336383" y="1954722"/>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01</a:t>
            </a:r>
          </a:p>
        </p:txBody>
      </p:sp>
      <p:sp>
        <p:nvSpPr>
          <p:cNvPr id="15" name="Text Placeholder 12"/>
          <p:cNvSpPr>
            <a:spLocks noGrp="1"/>
          </p:cNvSpPr>
          <p:nvPr>
            <p:ph type="body" sz="quarter" idx="24" hasCustomPrompt="1"/>
          </p:nvPr>
        </p:nvSpPr>
        <p:spPr>
          <a:xfrm>
            <a:off x="1152676"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16" name="Text Placeholder 4"/>
          <p:cNvSpPr>
            <a:spLocks noGrp="1"/>
          </p:cNvSpPr>
          <p:nvPr>
            <p:ph type="body" sz="quarter" idx="25" hasCustomPrompt="1"/>
          </p:nvPr>
        </p:nvSpPr>
        <p:spPr>
          <a:xfrm>
            <a:off x="336383" y="30740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02</a:t>
            </a:r>
          </a:p>
        </p:txBody>
      </p:sp>
      <p:sp>
        <p:nvSpPr>
          <p:cNvPr id="17" name="Text Placeholder 12"/>
          <p:cNvSpPr>
            <a:spLocks noGrp="1"/>
          </p:cNvSpPr>
          <p:nvPr>
            <p:ph type="body" sz="quarter" idx="26" hasCustomPrompt="1"/>
          </p:nvPr>
        </p:nvSpPr>
        <p:spPr>
          <a:xfrm>
            <a:off x="1152676"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19" name="Text Placeholder 4"/>
          <p:cNvSpPr>
            <a:spLocks noGrp="1"/>
          </p:cNvSpPr>
          <p:nvPr>
            <p:ph type="body" sz="quarter" idx="27" hasCustomPrompt="1"/>
          </p:nvPr>
        </p:nvSpPr>
        <p:spPr>
          <a:xfrm>
            <a:off x="336383" y="41916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03</a:t>
            </a:r>
          </a:p>
        </p:txBody>
      </p:sp>
      <p:sp>
        <p:nvSpPr>
          <p:cNvPr id="20" name="Text Placeholder 12"/>
          <p:cNvSpPr>
            <a:spLocks noGrp="1"/>
          </p:cNvSpPr>
          <p:nvPr>
            <p:ph type="body" sz="quarter" idx="28" hasCustomPrompt="1"/>
          </p:nvPr>
        </p:nvSpPr>
        <p:spPr>
          <a:xfrm>
            <a:off x="1152676"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21" name="Text Placeholder 4"/>
          <p:cNvSpPr>
            <a:spLocks noGrp="1"/>
          </p:cNvSpPr>
          <p:nvPr>
            <p:ph type="body" sz="quarter" idx="29" hasCustomPrompt="1"/>
          </p:nvPr>
        </p:nvSpPr>
        <p:spPr>
          <a:xfrm>
            <a:off x="336383" y="53092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a:t>04</a:t>
            </a:r>
          </a:p>
        </p:txBody>
      </p:sp>
      <p:sp>
        <p:nvSpPr>
          <p:cNvPr id="22" name="Text Placeholder 12"/>
          <p:cNvSpPr>
            <a:spLocks noGrp="1"/>
          </p:cNvSpPr>
          <p:nvPr>
            <p:ph type="body" sz="quarter" idx="30" hasCustomPrompt="1"/>
          </p:nvPr>
        </p:nvSpPr>
        <p:spPr>
          <a:xfrm>
            <a:off x="1152676"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a:t>Section </a:t>
            </a:r>
          </a:p>
          <a:p>
            <a:pPr lvl="0"/>
            <a:r>
              <a:rPr lang="en-US" dirty="0"/>
              <a:t>Header</a:t>
            </a:r>
          </a:p>
        </p:txBody>
      </p:sp>
      <p:sp>
        <p:nvSpPr>
          <p:cNvPr id="32" name="Picture Placeholder 53"/>
          <p:cNvSpPr>
            <a:spLocks noGrp="1"/>
          </p:cNvSpPr>
          <p:nvPr>
            <p:ph type="pic" sz="quarter" idx="12" hasCustomPrompt="1"/>
          </p:nvPr>
        </p:nvSpPr>
        <p:spPr>
          <a:xfrm>
            <a:off x="4303714" y="-1"/>
            <a:ext cx="4840287" cy="1585385"/>
          </a:xfrm>
          <a:prstGeom prst="rect">
            <a:avLst/>
          </a:prstGeom>
          <a:solidFill>
            <a:schemeClr val="bg1"/>
          </a:solidFill>
        </p:spPr>
        <p:txBody>
          <a:bodyPr/>
          <a:lstStyle>
            <a:lvl1pPr marL="0" indent="0">
              <a:buNone/>
              <a:defRPr/>
            </a:lvl1pPr>
          </a:lstStyle>
          <a:p>
            <a:r>
              <a:rPr lang="en-US" dirty="0"/>
              <a:t>Picture or Color Block</a:t>
            </a:r>
          </a:p>
        </p:txBody>
      </p:sp>
      <p:sp>
        <p:nvSpPr>
          <p:cNvPr id="33" name="Picture Placeholder 53"/>
          <p:cNvSpPr>
            <a:spLocks noGrp="1"/>
          </p:cNvSpPr>
          <p:nvPr>
            <p:ph type="pic" sz="quarter" idx="31" hasCustomPrompt="1"/>
          </p:nvPr>
        </p:nvSpPr>
        <p:spPr>
          <a:xfrm>
            <a:off x="1" y="-1"/>
            <a:ext cx="4303713" cy="1585385"/>
          </a:xfrm>
          <a:prstGeom prst="rect">
            <a:avLst/>
          </a:prstGeom>
          <a:solidFill>
            <a:schemeClr val="accent1"/>
          </a:solidFill>
        </p:spPr>
        <p:txBody>
          <a:bodyPr/>
          <a:lstStyle>
            <a:lvl1pPr marL="0" indent="0">
              <a:buNone/>
              <a:defRPr/>
            </a:lvl1pPr>
          </a:lstStyle>
          <a:p>
            <a:r>
              <a:rPr lang="en-US" dirty="0"/>
              <a:t>Picture or Color Block</a:t>
            </a:r>
          </a:p>
        </p:txBody>
      </p:sp>
    </p:spTree>
    <p:extLst>
      <p:ext uri="{BB962C8B-B14F-4D97-AF65-F5344CB8AC3E}">
        <p14:creationId xmlns:p14="http://schemas.microsoft.com/office/powerpoint/2010/main" val="12343517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a:t>Picture or Color Block</a:t>
            </a:r>
          </a:p>
        </p:txBody>
      </p:sp>
      <p:sp>
        <p:nvSpPr>
          <p:cNvPr id="15"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a:t>01</a:t>
            </a:r>
          </a:p>
        </p:txBody>
      </p:sp>
      <p:sp>
        <p:nvSpPr>
          <p:cNvPr id="16" name="Title 2"/>
          <p:cNvSpPr>
            <a:spLocks noGrp="1"/>
          </p:cNvSpPr>
          <p:nvPr>
            <p:ph type="title" hasCustomPrompt="1"/>
          </p:nvPr>
        </p:nvSpPr>
        <p:spPr>
          <a:xfrm>
            <a:off x="2143571" y="4447954"/>
            <a:ext cx="5875965" cy="1484993"/>
          </a:xfrm>
        </p:spPr>
        <p:txBody>
          <a:bodyPr anchor="b"/>
          <a:lstStyle>
            <a:lvl1pPr>
              <a:lnSpc>
                <a:spcPts val="3400"/>
              </a:lnSpc>
              <a:defRPr sz="3600">
                <a:solidFill>
                  <a:srgbClr val="FFFFFF"/>
                </a:solidFill>
              </a:defRPr>
            </a:lvl1pPr>
          </a:lstStyle>
          <a:p>
            <a:r>
              <a:rPr lang="en-US" dirty="0"/>
              <a:t>Section </a:t>
            </a:r>
            <a:br>
              <a:rPr lang="en-US" dirty="0"/>
            </a:br>
            <a:r>
              <a:rPr lang="en-US" dirty="0"/>
              <a:t>title</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8"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719069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a:t>Picture or Color Block</a:t>
            </a:r>
          </a:p>
        </p:txBody>
      </p:sp>
      <p:sp>
        <p:nvSpPr>
          <p:cNvPr id="9"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a:t>01</a:t>
            </a:r>
          </a:p>
        </p:txBody>
      </p:sp>
      <p:sp>
        <p:nvSpPr>
          <p:cNvPr id="14" name="Title 2"/>
          <p:cNvSpPr>
            <a:spLocks noGrp="1"/>
          </p:cNvSpPr>
          <p:nvPr>
            <p:ph type="title" hasCustomPrompt="1"/>
          </p:nvPr>
        </p:nvSpPr>
        <p:spPr>
          <a:xfrm>
            <a:off x="2143571" y="4447954"/>
            <a:ext cx="5875965" cy="1484993"/>
          </a:xfrm>
        </p:spPr>
        <p:txBody>
          <a:bodyPr anchor="b"/>
          <a:lstStyle>
            <a:lvl1pPr>
              <a:lnSpc>
                <a:spcPts val="3400"/>
              </a:lnSpc>
              <a:defRPr sz="3600">
                <a:solidFill>
                  <a:schemeClr val="tx1"/>
                </a:solidFill>
              </a:defRPr>
            </a:lvl1pPr>
          </a:lstStyle>
          <a:p>
            <a:r>
              <a:rPr lang="en-US" dirty="0"/>
              <a:t>Section </a:t>
            </a:r>
            <a:br>
              <a:rPr lang="en-US" dirty="0"/>
            </a:br>
            <a:r>
              <a:rPr lang="en-US" dirty="0"/>
              <a:t>title</a:t>
            </a:r>
          </a:p>
        </p:txBody>
      </p:sp>
      <p:sp>
        <p:nvSpPr>
          <p:cNvPr id="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a:t>Picture or Color Block</a:t>
            </a:r>
          </a:p>
        </p:txBody>
      </p:sp>
    </p:spTree>
    <p:extLst>
      <p:ext uri="{BB962C8B-B14F-4D97-AF65-F5344CB8AC3E}">
        <p14:creationId xmlns:p14="http://schemas.microsoft.com/office/powerpoint/2010/main" val="23212645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6945"/>
            <a:ext cx="9144000" cy="1164167"/>
          </a:xfrm>
          <a:prstGeom prst="rect">
            <a:avLst/>
          </a:prstGeom>
        </p:spPr>
        <p:txBody>
          <a:bodyPr vert="horz" lIns="228600" tIns="45720" rIns="228600" bIns="45720" rtlCol="0" anchor="b" anchorCtr="0">
            <a:noAutofit/>
          </a:bodyPr>
          <a:lstStyle/>
          <a:p>
            <a:r>
              <a:rPr lang="en-US" dirty="0"/>
              <a:t>Click To Add Title</a:t>
            </a:r>
          </a:p>
        </p:txBody>
      </p:sp>
      <p:sp>
        <p:nvSpPr>
          <p:cNvPr id="7" name="Text Placeholder 6"/>
          <p:cNvSpPr>
            <a:spLocks noGrp="1"/>
          </p:cNvSpPr>
          <p:nvPr>
            <p:ph type="body" idx="1"/>
          </p:nvPr>
        </p:nvSpPr>
        <p:spPr>
          <a:xfrm>
            <a:off x="0" y="1392172"/>
            <a:ext cx="9144000" cy="4290483"/>
          </a:xfrm>
          <a:prstGeom prst="rect">
            <a:avLst/>
          </a:prstGeom>
        </p:spPr>
        <p:txBody>
          <a:bodyPr vert="horz" lIns="228600" tIns="45720" rIns="22860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4016" r:id="rId19"/>
    <p:sldLayoutId id="2147484017" r:id="rId20"/>
    <p:sldLayoutId id="2147483996" r:id="rId21"/>
    <p:sldLayoutId id="2147483997" r:id="rId22"/>
    <p:sldLayoutId id="2147483998" r:id="rId23"/>
    <p:sldLayoutId id="2147483999" r:id="rId24"/>
    <p:sldLayoutId id="2147484014" r:id="rId25"/>
    <p:sldLayoutId id="2147484015"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 id="2147484010" r:id="rId37"/>
    <p:sldLayoutId id="2147484012" r:id="rId38"/>
    <p:sldLayoutId id="2147484018" r:id="rId39"/>
    <p:sldLayoutId id="2147484019" r:id="rId40"/>
    <p:sldLayoutId id="2147484021" r:id="rId41"/>
    <p:sldLayoutId id="2147484022" r:id="rId42"/>
  </p:sldLayoutIdLst>
  <p:transition>
    <p:fade/>
  </p:transition>
  <p:hf hdr="0" ftr="0" dt="0"/>
  <p:txStyles>
    <p:titleStyle>
      <a:lvl1pPr algn="l" defTabSz="914400" rtl="0" eaLnBrk="1" latinLnBrk="0" hangingPunct="1">
        <a:lnSpc>
          <a:spcPts val="2600"/>
        </a:lnSpc>
        <a:spcBef>
          <a:spcPct val="0"/>
        </a:spcBef>
        <a:buNone/>
        <a:defRPr sz="2400" b="1" kern="1200" cap="none"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p:cNvSpPr>
            <a:spLocks noGrp="1"/>
          </p:cNvSpPr>
          <p:nvPr>
            <p:ph type="pic" sz="quarter" idx="21"/>
          </p:nvPr>
        </p:nvSpPr>
        <p:spPr>
          <a:xfrm>
            <a:off x="8604250" y="0"/>
            <a:ext cx="539750" cy="3200399"/>
          </a:xfrm>
        </p:spPr>
      </p:sp>
      <p:sp>
        <p:nvSpPr>
          <p:cNvPr id="18" name="Picture Placeholder 17"/>
          <p:cNvSpPr>
            <a:spLocks noGrp="1"/>
          </p:cNvSpPr>
          <p:nvPr>
            <p:ph type="pic" sz="quarter" idx="14"/>
          </p:nvPr>
        </p:nvSpPr>
        <p:spPr/>
      </p:sp>
      <p:sp>
        <p:nvSpPr>
          <p:cNvPr id="19" name="Text Placeholder 18"/>
          <p:cNvSpPr>
            <a:spLocks noGrp="1"/>
          </p:cNvSpPr>
          <p:nvPr>
            <p:ph type="body" sz="quarter" idx="17"/>
          </p:nvPr>
        </p:nvSpPr>
        <p:spPr>
          <a:xfrm>
            <a:off x="4455744" y="4990787"/>
            <a:ext cx="4688256" cy="943848"/>
          </a:xfrm>
        </p:spPr>
        <p:txBody>
          <a:bodyPr/>
          <a:lstStyle/>
          <a:p>
            <a:endParaRPr lang="en-US" dirty="0"/>
          </a:p>
        </p:txBody>
      </p:sp>
      <p:sp>
        <p:nvSpPr>
          <p:cNvPr id="20" name="Picture Placeholder 19"/>
          <p:cNvSpPr>
            <a:spLocks noGrp="1"/>
          </p:cNvSpPr>
          <p:nvPr>
            <p:ph type="pic" sz="quarter" idx="18"/>
          </p:nvPr>
        </p:nvSpPr>
        <p:spPr/>
      </p:sp>
      <p:sp>
        <p:nvSpPr>
          <p:cNvPr id="21" name="Picture Placeholder 20"/>
          <p:cNvSpPr>
            <a:spLocks noGrp="1"/>
          </p:cNvSpPr>
          <p:nvPr>
            <p:ph type="pic" sz="quarter" idx="20"/>
          </p:nvPr>
        </p:nvSpPr>
        <p:spPr/>
      </p:sp>
      <p:sp>
        <p:nvSpPr>
          <p:cNvPr id="16" name="Title 15"/>
          <p:cNvSpPr>
            <a:spLocks noGrp="1"/>
          </p:cNvSpPr>
          <p:nvPr>
            <p:ph type="title"/>
          </p:nvPr>
        </p:nvSpPr>
        <p:spPr>
          <a:xfrm>
            <a:off x="4455744" y="3323202"/>
            <a:ext cx="4535856" cy="1478593"/>
          </a:xfrm>
        </p:spPr>
        <p:txBody>
          <a:bodyPr/>
          <a:lstStyle/>
          <a:p>
            <a:r>
              <a:rPr lang="en-US" sz="2800" dirty="0"/>
              <a:t>South Platte Basin Implementation Plan</a:t>
            </a:r>
          </a:p>
        </p:txBody>
      </p:sp>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5334000" y="5943598"/>
            <a:ext cx="1221740" cy="457200"/>
          </a:xfrm>
          <a:prstGeom prst="rect">
            <a:avLst/>
          </a:prstGeom>
        </p:spPr>
      </p:pic>
      <p:pic>
        <p:nvPicPr>
          <p:cNvPr id="27" name="Picture Placeholder 26" descr="Screen Clipping"/>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7930" r="7930" b="1020"/>
          <a:stretch/>
        </p:blipFill>
        <p:spPr>
          <a:xfrm>
            <a:off x="4303714" y="0"/>
            <a:ext cx="4300537" cy="3200400"/>
          </a:xfrm>
        </p:spPr>
      </p:pic>
    </p:spTree>
    <p:extLst>
      <p:ext uri="{BB962C8B-B14F-4D97-AF65-F5344CB8AC3E}">
        <p14:creationId xmlns:p14="http://schemas.microsoft.com/office/powerpoint/2010/main" val="35660493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5C85A8-97DC-474D-9FA4-CE289D71AC98}" type="slidenum">
              <a:rPr lang="en-US" smtClean="0"/>
              <a:pPr/>
              <a:t>10</a:t>
            </a:fld>
            <a:endParaRPr lang="en-US"/>
          </a:p>
        </p:txBody>
      </p:sp>
      <p:pic>
        <p:nvPicPr>
          <p:cNvPr id="1028" name="Picture 4"/>
          <p:cNvPicPr>
            <a:picLocks noChangeAspect="1" noChangeArrowheads="1"/>
          </p:cNvPicPr>
          <p:nvPr/>
        </p:nvPicPr>
        <p:blipFill>
          <a:blip r:embed="rId3" cstate="print"/>
          <a:srcRect l="4705" t="14545" r="4705" b="34545"/>
          <a:stretch>
            <a:fillRect/>
          </a:stretch>
        </p:blipFill>
        <p:spPr bwMode="auto">
          <a:xfrm>
            <a:off x="200000" y="304800"/>
            <a:ext cx="8635683" cy="627892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33600" t="22858" r="25371" b="32001"/>
          <a:stretch>
            <a:fillRect/>
          </a:stretch>
        </p:blipFill>
        <p:spPr bwMode="auto">
          <a:xfrm>
            <a:off x="762000" y="304800"/>
            <a:ext cx="7620000" cy="6288088"/>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
        <p:nvSpPr>
          <p:cNvPr id="4" name="Text Placeholder 3"/>
          <p:cNvSpPr>
            <a:spLocks noGrp="1"/>
          </p:cNvSpPr>
          <p:nvPr>
            <p:ph type="body" sz="quarter" idx="16"/>
          </p:nvPr>
        </p:nvSpPr>
        <p:spPr>
          <a:xfrm>
            <a:off x="0" y="1934"/>
            <a:ext cx="8616005" cy="1728696"/>
          </a:xfrm>
        </p:spPr>
        <p:txBody>
          <a:bodyPr/>
          <a:lstStyle/>
          <a:p>
            <a:pPr lvl="1"/>
            <a:r>
              <a:rPr lang="en-US" sz="2800" dirty="0"/>
              <a:t> Additional Agriculture Topics in SP BIP</a:t>
            </a:r>
            <a:r>
              <a:rPr lang="en-US" sz="2400" dirty="0"/>
              <a:t>:</a:t>
            </a:r>
          </a:p>
          <a:p>
            <a:pPr marL="829310" lvl="2" indent="-463550"/>
            <a:r>
              <a:rPr lang="en-US" sz="2400" dirty="0"/>
              <a:t>Goals and Measureable Outcomes (1.9.1 – Agriculture):</a:t>
            </a:r>
          </a:p>
          <a:p>
            <a:pPr marL="1012190" lvl="3" indent="-463550"/>
            <a:r>
              <a:rPr lang="en-US" sz="2200" dirty="0"/>
              <a:t>Strategies to reduce traditional permanent buy and dry</a:t>
            </a:r>
          </a:p>
          <a:p>
            <a:pPr marL="1012190" lvl="3" indent="-463550"/>
            <a:r>
              <a:rPr lang="en-US" sz="2200" dirty="0"/>
              <a:t>Strategies to reduce urbanization on irrigated acreage</a:t>
            </a:r>
          </a:p>
          <a:p>
            <a:pPr marL="1012190" lvl="3" indent="-463550"/>
            <a:r>
              <a:rPr lang="en-US" sz="2200" dirty="0"/>
              <a:t>Strategies to address ag water shortages</a:t>
            </a:r>
          </a:p>
          <a:p>
            <a:pPr marL="1012190" lvl="3" indent="-463550"/>
            <a:r>
              <a:rPr lang="en-US" sz="2200" dirty="0"/>
              <a:t>Develop tools and support to sustain irrigated farmland</a:t>
            </a:r>
          </a:p>
          <a:p>
            <a:pPr marL="1012190" lvl="3" indent="-463550"/>
            <a:r>
              <a:rPr lang="en-US" sz="2200" dirty="0"/>
              <a:t>Encourage maintenance of existing wetlands </a:t>
            </a:r>
          </a:p>
          <a:p>
            <a:pPr marL="1012190" lvl="3" indent="-463550"/>
            <a:r>
              <a:rPr lang="en-US" sz="2200" dirty="0"/>
              <a:t>Ensure ag dry up considers environmental and recreation impacts</a:t>
            </a:r>
          </a:p>
          <a:p>
            <a:pPr marL="1012190" lvl="3" indent="-463550"/>
            <a:r>
              <a:rPr lang="en-US" sz="2200" dirty="0"/>
              <a:t>Meet Colorado’s Agricultural Needs (1.9.8 – Statewide Goals) </a:t>
            </a:r>
          </a:p>
          <a:p>
            <a:pPr marL="829310" lvl="2" indent="-463550"/>
            <a:r>
              <a:rPr lang="en-US" sz="2400" dirty="0"/>
              <a:t>Address Agricultural Shortages (1.9.1, 4.4, 4.6.2, 5.3, 5.5.8)</a:t>
            </a:r>
          </a:p>
          <a:p>
            <a:pPr marL="829310" lvl="2" indent="-463550"/>
            <a:r>
              <a:rPr lang="en-US" sz="2400" dirty="0"/>
              <a:t>Impacts to Environment and Recreation due to Ag Dry-up</a:t>
            </a:r>
          </a:p>
          <a:p>
            <a:pPr marL="829310" lvl="2" indent="-463550"/>
            <a:r>
              <a:rPr lang="en-US" sz="2400" dirty="0"/>
              <a:t>Trends in Irrigated Land and Water</a:t>
            </a:r>
          </a:p>
          <a:p>
            <a:pPr marL="829310" lvl="2" indent="-463550"/>
            <a:r>
              <a:rPr lang="en-US" sz="2400" dirty="0"/>
              <a:t>Conjunctive Use of Groundwater and Surface Water</a:t>
            </a:r>
          </a:p>
          <a:p>
            <a:pPr marL="829310" lvl="2" indent="-463550"/>
            <a:r>
              <a:rPr lang="en-US" sz="2400" dirty="0"/>
              <a:t>Impacts on Agriculture from Municipal Efficiency</a:t>
            </a:r>
          </a:p>
          <a:p>
            <a:pPr marL="829310" lvl="2" indent="-463550"/>
            <a:r>
              <a:rPr lang="en-US" sz="2400" dirty="0"/>
              <a:t>Challenges of Agricultural Irrigation Efficiency</a:t>
            </a:r>
          </a:p>
          <a:p>
            <a:pPr marL="829310" lvl="2" indent="-463550"/>
            <a:r>
              <a:rPr lang="en-US" sz="2400" dirty="0"/>
              <a:t>Irrigated Agriculture in Republican River Basin</a:t>
            </a:r>
          </a:p>
          <a:p>
            <a:pPr marL="365760" lvl="2" indent="0">
              <a:buNone/>
            </a:pPr>
            <a:endParaRPr lang="en-US" dirty="0"/>
          </a:p>
        </p:txBody>
      </p:sp>
    </p:spTree>
    <p:extLst>
      <p:ext uri="{BB962C8B-B14F-4D97-AF65-F5344CB8AC3E}">
        <p14:creationId xmlns:p14="http://schemas.microsoft.com/office/powerpoint/2010/main" val="4154925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500"/>
                                        <p:tgtEl>
                                          <p:spTgt spid="4">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fade">
                                      <p:cBhvr>
                                        <p:cTn id="43" dur="500"/>
                                        <p:tgtEl>
                                          <p:spTgt spid="4">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fade">
                                      <p:cBhvr>
                                        <p:cTn id="46" dur="500"/>
                                        <p:tgtEl>
                                          <p:spTgt spid="4">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fade">
                                      <p:cBhvr>
                                        <p:cTn id="49" dur="500"/>
                                        <p:tgtEl>
                                          <p:spTgt spid="4">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fade">
                                      <p:cBhvr>
                                        <p:cTn id="5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9200" t="17371" r="18513" b="14629"/>
          <a:stretch>
            <a:fillRect/>
          </a:stretch>
        </p:blipFill>
        <p:spPr bwMode="auto">
          <a:xfrm>
            <a:off x="381000" y="0"/>
            <a:ext cx="8153400" cy="6675438"/>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p:cNvSpPr>
            <a:spLocks noGrp="1"/>
          </p:cNvSpPr>
          <p:nvPr>
            <p:ph type="pic" sz="quarter" idx="21"/>
          </p:nvPr>
        </p:nvSpPr>
        <p:spPr>
          <a:xfrm>
            <a:off x="8604250" y="0"/>
            <a:ext cx="539750" cy="3200399"/>
          </a:xfrm>
        </p:spPr>
      </p:sp>
      <p:sp>
        <p:nvSpPr>
          <p:cNvPr id="18" name="Picture Placeholder 17"/>
          <p:cNvSpPr>
            <a:spLocks noGrp="1"/>
          </p:cNvSpPr>
          <p:nvPr>
            <p:ph type="pic" sz="quarter" idx="14"/>
          </p:nvPr>
        </p:nvSpPr>
        <p:spPr/>
      </p:sp>
      <p:sp>
        <p:nvSpPr>
          <p:cNvPr id="20" name="Picture Placeholder 19"/>
          <p:cNvSpPr>
            <a:spLocks noGrp="1"/>
          </p:cNvSpPr>
          <p:nvPr>
            <p:ph type="pic" sz="quarter" idx="18"/>
          </p:nvPr>
        </p:nvSpPr>
        <p:spPr/>
      </p:sp>
      <p:sp>
        <p:nvSpPr>
          <p:cNvPr id="21" name="Picture Placeholder 20"/>
          <p:cNvSpPr>
            <a:spLocks noGrp="1"/>
          </p:cNvSpPr>
          <p:nvPr>
            <p:ph type="pic" sz="quarter" idx="20"/>
          </p:nvPr>
        </p:nvSpPr>
        <p:spPr/>
      </p:sp>
      <p:sp>
        <p:nvSpPr>
          <p:cNvPr id="16" name="Title 15"/>
          <p:cNvSpPr>
            <a:spLocks noGrp="1"/>
          </p:cNvSpPr>
          <p:nvPr>
            <p:ph type="title"/>
          </p:nvPr>
        </p:nvSpPr>
        <p:spPr>
          <a:xfrm>
            <a:off x="4455744" y="3773586"/>
            <a:ext cx="4535856" cy="1478593"/>
          </a:xfrm>
        </p:spPr>
        <p:txBody>
          <a:bodyPr/>
          <a:lstStyle/>
          <a:p>
            <a:r>
              <a:rPr lang="en-US" dirty="0"/>
              <a:t>Questions and Comments</a:t>
            </a:r>
          </a:p>
        </p:txBody>
      </p:sp>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5334000" y="5943598"/>
            <a:ext cx="1221740" cy="457200"/>
          </a:xfrm>
          <a:prstGeom prst="rect">
            <a:avLst/>
          </a:prstGeom>
        </p:spPr>
      </p:pic>
      <p:pic>
        <p:nvPicPr>
          <p:cNvPr id="27" name="Picture Placeholder 26" descr="Screen Clipping"/>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7930" r="7930" b="1020"/>
          <a:stretch/>
        </p:blipFill>
        <p:spPr>
          <a:xfrm>
            <a:off x="4303714" y="0"/>
            <a:ext cx="4300537" cy="3200400"/>
          </a:xfrm>
        </p:spPr>
      </p:pic>
    </p:spTree>
    <p:extLst>
      <p:ext uri="{BB962C8B-B14F-4D97-AF65-F5344CB8AC3E}">
        <p14:creationId xmlns:p14="http://schemas.microsoft.com/office/powerpoint/2010/main" val="41076539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5C85A8-97DC-474D-9FA4-CE289D71AC98}" type="slidenum">
              <a:rPr lang="en-US" smtClean="0"/>
              <a:pPr/>
              <a:t>2</a:t>
            </a:fld>
            <a:endParaRPr lang="en-US" dirty="0"/>
          </a:p>
        </p:txBody>
      </p:sp>
      <p:pic>
        <p:nvPicPr>
          <p:cNvPr id="2051" name="Picture 3"/>
          <p:cNvPicPr>
            <a:picLocks noChangeAspect="1" noChangeArrowheads="1"/>
          </p:cNvPicPr>
          <p:nvPr/>
        </p:nvPicPr>
        <p:blipFill>
          <a:blip r:embed="rId3" cstate="print"/>
          <a:srcRect b="4480"/>
          <a:stretch>
            <a:fillRect/>
          </a:stretch>
        </p:blipFill>
        <p:spPr bwMode="auto">
          <a:xfrm>
            <a:off x="228600" y="175261"/>
            <a:ext cx="8715198" cy="668273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
        <p:nvSpPr>
          <p:cNvPr id="4" name="Text Placeholder 3"/>
          <p:cNvSpPr>
            <a:spLocks noGrp="1"/>
          </p:cNvSpPr>
          <p:nvPr>
            <p:ph type="body" sz="quarter" idx="16"/>
          </p:nvPr>
        </p:nvSpPr>
        <p:spPr>
          <a:xfrm>
            <a:off x="0" y="762000"/>
            <a:ext cx="8616005" cy="1728696"/>
          </a:xfrm>
        </p:spPr>
        <p:txBody>
          <a:bodyPr/>
          <a:lstStyle/>
          <a:p>
            <a:pPr lvl="1"/>
            <a:r>
              <a:rPr lang="en-US" sz="2800" dirty="0"/>
              <a:t>Overarching Themes</a:t>
            </a:r>
            <a:r>
              <a:rPr lang="en-US" sz="2400" dirty="0"/>
              <a:t>:</a:t>
            </a:r>
          </a:p>
          <a:p>
            <a:pPr marL="182880" lvl="1" indent="0">
              <a:buNone/>
            </a:pPr>
            <a:endParaRPr lang="en-US" sz="2400" dirty="0"/>
          </a:p>
          <a:p>
            <a:pPr marL="829310" lvl="2" indent="-463550"/>
            <a:r>
              <a:rPr lang="en-US" sz="2400" dirty="0"/>
              <a:t>“A Good Colorado Plan Needs a Good South Platte Plan”</a:t>
            </a:r>
          </a:p>
          <a:p>
            <a:endParaRPr lang="en-US" sz="2400" dirty="0"/>
          </a:p>
          <a:p>
            <a:pPr marL="829310" lvl="2" indent="-463550"/>
            <a:r>
              <a:rPr lang="en-US" sz="2400" dirty="0"/>
              <a:t>Solutions must be pragmatic, balanced, and consistent with Colorado law and property rights</a:t>
            </a:r>
          </a:p>
          <a:p>
            <a:endParaRPr lang="en-US" sz="2400" dirty="0"/>
          </a:p>
          <a:p>
            <a:pPr marL="829310" lvl="2" indent="-463550"/>
            <a:r>
              <a:rPr lang="en-US" sz="2400" dirty="0"/>
              <a:t>The South Platte River Basin will continue its </a:t>
            </a:r>
            <a:r>
              <a:rPr lang="en-US" sz="2400" u="sng" dirty="0"/>
              <a:t>leadership</a:t>
            </a:r>
            <a:r>
              <a:rPr lang="en-US" sz="2400" dirty="0"/>
              <a:t> role in </a:t>
            </a:r>
            <a:r>
              <a:rPr lang="en-US" sz="2400" u="sng" dirty="0"/>
              <a:t>efficient</a:t>
            </a:r>
            <a:r>
              <a:rPr lang="en-US" sz="2400" dirty="0"/>
              <a:t> use and </a:t>
            </a:r>
            <a:r>
              <a:rPr lang="en-US" sz="2400" u="sng" dirty="0"/>
              <a:t>management</a:t>
            </a:r>
            <a:r>
              <a:rPr lang="en-US" sz="2400" dirty="0"/>
              <a:t> of water</a:t>
            </a:r>
          </a:p>
          <a:p>
            <a:endParaRPr lang="en-US" sz="2400" dirty="0"/>
          </a:p>
          <a:p>
            <a:pPr marL="829310" lvl="2" indent="-463550"/>
            <a:r>
              <a:rPr lang="en-US" sz="2400" dirty="0"/>
              <a:t>A </a:t>
            </a:r>
            <a:r>
              <a:rPr lang="en-US" sz="2400" u="sng" dirty="0"/>
              <a:t>balanced</a:t>
            </a:r>
            <a:r>
              <a:rPr lang="en-US" sz="2400" dirty="0"/>
              <a:t> program is needed to investigate, preserve, and develop Colorado River options</a:t>
            </a:r>
          </a:p>
          <a:p>
            <a:pPr lvl="2"/>
            <a:endParaRPr lang="en-US" dirty="0"/>
          </a:p>
        </p:txBody>
      </p:sp>
    </p:spTree>
    <p:extLst>
      <p:ext uri="{BB962C8B-B14F-4D97-AF65-F5344CB8AC3E}">
        <p14:creationId xmlns:p14="http://schemas.microsoft.com/office/powerpoint/2010/main" val="3944828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7" y="1295400"/>
            <a:ext cx="8610127" cy="400110"/>
          </a:xfrm>
          <a:prstGeom prst="rect">
            <a:avLst/>
          </a:prstGeom>
          <a:solidFill>
            <a:schemeClr val="accent1"/>
          </a:solidFill>
          <a:ln w="12700">
            <a:solidFill>
              <a:srgbClr val="000000"/>
            </a:solidFill>
          </a:ln>
        </p:spPr>
        <p:txBody>
          <a:bodyPr wrap="square" rtlCol="0">
            <a:spAutoFit/>
          </a:bodyPr>
          <a:lstStyle/>
          <a:p>
            <a:r>
              <a:rPr lang="en-US" sz="2000" b="1" dirty="0">
                <a:ln>
                  <a:solidFill>
                    <a:schemeClr val="bg1"/>
                  </a:solidFill>
                </a:ln>
                <a:solidFill>
                  <a:schemeClr val="bg2"/>
                </a:solidFill>
              </a:rPr>
              <a:t>  11 Plan Elements for the South Platte BIP</a:t>
            </a:r>
          </a:p>
        </p:txBody>
      </p:sp>
      <p:sp>
        <p:nvSpPr>
          <p:cNvPr id="11" name="Title 4"/>
          <p:cNvSpPr>
            <a:spLocks noGrp="1"/>
          </p:cNvSpPr>
          <p:nvPr>
            <p:ph type="title"/>
          </p:nvPr>
        </p:nvSpPr>
        <p:spPr/>
        <p:txBody>
          <a:bodyPr/>
          <a:lstStyle/>
          <a:p>
            <a:r>
              <a:rPr lang="en-US" dirty="0"/>
              <a:t>Section 5: Implementation Strategies for Projects and Methods</a:t>
            </a:r>
          </a:p>
        </p:txBody>
      </p:sp>
      <p:sp>
        <p:nvSpPr>
          <p:cNvPr id="16" name="Picture Placeholder 15"/>
          <p:cNvSpPr>
            <a:spLocks noGrp="1"/>
          </p:cNvSpPr>
          <p:nvPr>
            <p:ph type="pic" sz="quarter" idx="21"/>
          </p:nvPr>
        </p:nvSpPr>
        <p:spPr/>
      </p:sp>
      <p:sp>
        <p:nvSpPr>
          <p:cNvPr id="17" name="Picture Placeholder 16"/>
          <p:cNvSpPr>
            <a:spLocks noGrp="1"/>
          </p:cNvSpPr>
          <p:nvPr>
            <p:ph type="pic" sz="quarter" idx="22"/>
          </p:nvPr>
        </p:nvSpPr>
        <p:spPr/>
      </p:sp>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fld id="{715C85A8-97DC-474D-9FA4-CE289D71AC98}" type="slidenum">
              <a:rPr lang="en-US" smtClean="0"/>
              <a:pPr/>
              <a:t>4</a:t>
            </a:fld>
            <a:endParaRPr lang="en-US"/>
          </a:p>
        </p:txBody>
      </p:sp>
      <p:sp>
        <p:nvSpPr>
          <p:cNvPr id="6"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39" t="18119" r="16807" b="14310"/>
          <a:stretch/>
        </p:blipFill>
        <p:spPr bwMode="auto">
          <a:xfrm>
            <a:off x="5087471" y="1711109"/>
            <a:ext cx="3523129" cy="514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5257800"/>
            <a:ext cx="3886200" cy="1015663"/>
          </a:xfrm>
          <a:prstGeom prst="rect">
            <a:avLst/>
          </a:prstGeom>
          <a:noFill/>
        </p:spPr>
        <p:txBody>
          <a:bodyPr wrap="square" rtlCol="0">
            <a:spAutoFit/>
          </a:bodyPr>
          <a:lstStyle/>
          <a:p>
            <a:pPr algn="ctr"/>
            <a:r>
              <a:rPr lang="en-US" sz="2000" dirty="0"/>
              <a:t>Risk Management, Process Improvement and New Research elements</a:t>
            </a:r>
          </a:p>
        </p:txBody>
      </p:sp>
      <p:sp>
        <p:nvSpPr>
          <p:cNvPr id="12" name="TextBox 11"/>
          <p:cNvSpPr txBox="1"/>
          <p:nvPr/>
        </p:nvSpPr>
        <p:spPr>
          <a:xfrm>
            <a:off x="152400" y="3105090"/>
            <a:ext cx="3886200" cy="400110"/>
          </a:xfrm>
          <a:prstGeom prst="rect">
            <a:avLst/>
          </a:prstGeom>
          <a:noFill/>
        </p:spPr>
        <p:txBody>
          <a:bodyPr wrap="square" rtlCol="0">
            <a:spAutoFit/>
          </a:bodyPr>
          <a:lstStyle/>
          <a:p>
            <a:pPr algn="ctr"/>
            <a:r>
              <a:rPr lang="en-US" sz="2000" dirty="0"/>
              <a:t>Water Supply &amp; Management Elements</a:t>
            </a:r>
          </a:p>
        </p:txBody>
      </p:sp>
      <p:sp>
        <p:nvSpPr>
          <p:cNvPr id="7" name="Left Brace 6"/>
          <p:cNvSpPr/>
          <p:nvPr/>
        </p:nvSpPr>
        <p:spPr>
          <a:xfrm>
            <a:off x="3962400" y="1905000"/>
            <a:ext cx="1125071"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3810000" y="5105400"/>
            <a:ext cx="1277471"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72009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Grp="1" noChangeAspect="1"/>
          </p:cNvGraphicFramePr>
          <p:nvPr>
            <p:ph sz="half" idx="1"/>
          </p:nvPr>
        </p:nvGraphicFramePr>
        <p:xfrm>
          <a:off x="19050" y="685800"/>
          <a:ext cx="3209925" cy="5545138"/>
        </p:xfrm>
        <a:graphic>
          <a:graphicData uri="http://schemas.openxmlformats.org/presentationml/2006/ole">
            <mc:AlternateContent xmlns:mc="http://schemas.openxmlformats.org/markup-compatibility/2006">
              <mc:Choice xmlns:v="urn:schemas-microsoft-com:vml" Requires="v">
                <p:oleObj spid="_x0000_s1046" name="Acrobat Document" r:id="rId4" imgW="6885000" imgH="11340000" progId="AcroExch.Document.DC">
                  <p:embed/>
                </p:oleObj>
              </mc:Choice>
              <mc:Fallback>
                <p:oleObj name="Acrobat Document" r:id="rId4" imgW="6885000" imgH="11340000" progId="AcroExch.Document.DC">
                  <p:embed/>
                  <p:pic>
                    <p:nvPicPr>
                      <p:cNvPr id="13314" name="Object 2"/>
                      <p:cNvPicPr>
                        <a:picLocks noGrp="1" noChangeAspect="1" noChangeArrowheads="1"/>
                      </p:cNvPicPr>
                      <p:nvPr/>
                    </p:nvPicPr>
                    <p:blipFill>
                      <a:blip r:embed="rId5">
                        <a:extLst>
                          <a:ext uri="{28A0092B-C50C-407E-A947-70E740481C1C}">
                            <a14:useLocalDpi xmlns:a14="http://schemas.microsoft.com/office/drawing/2010/main" val="0"/>
                          </a:ext>
                        </a:extLst>
                      </a:blip>
                      <a:srcRect l="23529" t="9525" r="4706" b="15237"/>
                      <a:stretch>
                        <a:fillRect/>
                      </a:stretch>
                    </p:blipFill>
                    <p:spPr bwMode="auto">
                      <a:xfrm>
                        <a:off x="19050" y="685800"/>
                        <a:ext cx="32099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5" name="Object 3"/>
          <p:cNvGraphicFramePr>
            <a:graphicFrameLocks noGrp="1" noChangeAspect="1"/>
          </p:cNvGraphicFramePr>
          <p:nvPr/>
        </p:nvGraphicFramePr>
        <p:xfrm>
          <a:off x="2819400" y="303213"/>
          <a:ext cx="6394450" cy="3333750"/>
        </p:xfrm>
        <a:graphic>
          <a:graphicData uri="http://schemas.openxmlformats.org/presentationml/2006/ole">
            <mc:AlternateContent xmlns:mc="http://schemas.openxmlformats.org/markup-compatibility/2006">
              <mc:Choice xmlns:v="urn:schemas-microsoft-com:vml" Requires="v">
                <p:oleObj spid="_x0000_s1047" name="Acrobat Document" r:id="rId6" imgW="11340000" imgH="6885000" progId="AcroExch.Document.7">
                  <p:embed/>
                </p:oleObj>
              </mc:Choice>
              <mc:Fallback>
                <p:oleObj name="Acrobat Document" r:id="rId6" imgW="11340000" imgH="6885000" progId="AcroExch.Document.7">
                  <p:embed/>
                  <p:pic>
                    <p:nvPicPr>
                      <p:cNvPr id="13315" name="Object 3"/>
                      <p:cNvPicPr>
                        <a:picLocks noGrp="1" noChangeAspect="1" noChangeArrowheads="1"/>
                      </p:cNvPicPr>
                      <p:nvPr/>
                    </p:nvPicPr>
                    <p:blipFill>
                      <a:blip r:embed="rId7">
                        <a:extLst>
                          <a:ext uri="{28A0092B-C50C-407E-A947-70E740481C1C}">
                            <a14:useLocalDpi xmlns:a14="http://schemas.microsoft.com/office/drawing/2010/main" val="0"/>
                          </a:ext>
                        </a:extLst>
                      </a:blip>
                      <a:srcRect l="11905" t="10980" r="2856" b="14117"/>
                      <a:stretch>
                        <a:fillRect/>
                      </a:stretch>
                    </p:blipFill>
                    <p:spPr bwMode="auto">
                      <a:xfrm>
                        <a:off x="2819400" y="303213"/>
                        <a:ext cx="63944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12"/>
          <p:cNvSpPr txBox="1">
            <a:spLocks/>
          </p:cNvSpPr>
          <p:nvPr/>
        </p:nvSpPr>
        <p:spPr>
          <a:xfrm>
            <a:off x="3352800" y="3657600"/>
            <a:ext cx="6172200" cy="4297363"/>
          </a:xfrm>
          <a:prstGeom prst="rect">
            <a:avLst/>
          </a:prstGeom>
        </p:spPr>
        <p:txBody>
          <a:bodyPr/>
          <a:lst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9"/>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US" altLang="en-US" sz="1800" kern="0" dirty="0"/>
              <a:t>Average Supply</a:t>
            </a:r>
          </a:p>
          <a:p>
            <a:pPr lvl="1" eaLnBrk="1" hangingPunct="1">
              <a:defRPr/>
            </a:pPr>
            <a:r>
              <a:rPr lang="en-US" altLang="en-US" sz="1800" kern="0" dirty="0"/>
              <a:t>1.4 million AF annual native flow for total basin </a:t>
            </a:r>
          </a:p>
          <a:p>
            <a:pPr lvl="1" eaLnBrk="1" hangingPunct="1">
              <a:defRPr/>
            </a:pPr>
            <a:r>
              <a:rPr lang="en-US" altLang="en-US" sz="1800" kern="0" dirty="0"/>
              <a:t>500,000 AF generated from </a:t>
            </a:r>
            <a:r>
              <a:rPr lang="en-US" altLang="en-US" sz="1800" kern="0" dirty="0" err="1"/>
              <a:t>transbasin</a:t>
            </a:r>
            <a:r>
              <a:rPr lang="en-US" altLang="en-US" sz="1800" kern="0" dirty="0"/>
              <a:t> projects</a:t>
            </a:r>
          </a:p>
          <a:p>
            <a:pPr lvl="1" eaLnBrk="1" hangingPunct="1">
              <a:defRPr/>
            </a:pPr>
            <a:r>
              <a:rPr lang="en-US" altLang="en-US" sz="1800" kern="0" dirty="0"/>
              <a:t>30,000 AF Non-tributary groundwater</a:t>
            </a:r>
          </a:p>
          <a:p>
            <a:pPr eaLnBrk="1" hangingPunct="1">
              <a:defRPr/>
            </a:pPr>
            <a:r>
              <a:rPr lang="en-US" altLang="en-US" sz="1800" kern="0" dirty="0"/>
              <a:t>Average Diversions</a:t>
            </a:r>
          </a:p>
          <a:p>
            <a:pPr lvl="1" eaLnBrk="1" hangingPunct="1">
              <a:defRPr/>
            </a:pPr>
            <a:r>
              <a:rPr lang="en-US" altLang="en-US" sz="1800" kern="0" dirty="0"/>
              <a:t>500,000 AF tributary groundwater </a:t>
            </a:r>
          </a:p>
          <a:p>
            <a:pPr lvl="1" eaLnBrk="1" hangingPunct="1">
              <a:defRPr/>
            </a:pPr>
            <a:r>
              <a:rPr lang="en-US" altLang="en-US" sz="1800" kern="0" dirty="0"/>
              <a:t>4 MAF total annual surface water diversions</a:t>
            </a:r>
          </a:p>
          <a:p>
            <a:pPr eaLnBrk="1" hangingPunct="1">
              <a:defRPr/>
            </a:pPr>
            <a:r>
              <a:rPr lang="en-US" altLang="en-US" sz="1800" kern="0" dirty="0"/>
              <a:t>Average Outflow</a:t>
            </a:r>
          </a:p>
          <a:p>
            <a:pPr lvl="1" eaLnBrk="1" hangingPunct="1">
              <a:defRPr/>
            </a:pPr>
            <a:r>
              <a:rPr lang="en-US" altLang="en-US" sz="1800" kern="0" dirty="0"/>
              <a:t>400,000 AF to Nebraska</a:t>
            </a:r>
          </a:p>
          <a:p>
            <a:pPr lvl="1" eaLnBrk="1" hangingPunct="1">
              <a:defRPr/>
            </a:pPr>
            <a:endParaRPr lang="en-US" altLang="en-US" sz="1800" kern="0" dirty="0"/>
          </a:p>
          <a:p>
            <a:pPr eaLnBrk="1" hangingPunct="1">
              <a:defRPr/>
            </a:pPr>
            <a:endParaRPr lang="en-US" altLang="en-US" kern="0" dirty="0"/>
          </a:p>
        </p:txBody>
      </p:sp>
    </p:spTree>
    <p:extLst>
      <p:ext uri="{BB962C8B-B14F-4D97-AF65-F5344CB8AC3E}">
        <p14:creationId xmlns:p14="http://schemas.microsoft.com/office/powerpoint/2010/main" val="271270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eaLnBrk="1" hangingPunct="1">
              <a:defRPr/>
            </a:pPr>
            <a:r>
              <a:rPr lang="en-US" sz="2800" u="sng" dirty="0"/>
              <a:t>Irrigated Agriculture</a:t>
            </a:r>
            <a:br>
              <a:rPr lang="en-US" sz="4000" dirty="0"/>
            </a:br>
            <a:endParaRPr lang="en-US" sz="4000" dirty="0"/>
          </a:p>
        </p:txBody>
      </p:sp>
      <p:sp>
        <p:nvSpPr>
          <p:cNvPr id="26627" name="Rectangle 3"/>
          <p:cNvSpPr>
            <a:spLocks noGrp="1" noChangeArrowheads="1"/>
          </p:cNvSpPr>
          <p:nvPr>
            <p:ph type="body" idx="1"/>
          </p:nvPr>
        </p:nvSpPr>
        <p:spPr>
          <a:xfrm>
            <a:off x="152400" y="990600"/>
            <a:ext cx="9372600" cy="1143000"/>
          </a:xfrm>
        </p:spPr>
        <p:txBody>
          <a:bodyPr/>
          <a:lstStyle/>
          <a:p>
            <a:pPr eaLnBrk="1" hangingPunct="1">
              <a:buFont typeface="Arial" panose="020B0604020202020204" pitchFamily="34" charset="0"/>
              <a:buChar char="•"/>
              <a:defRPr/>
            </a:pPr>
            <a:r>
              <a:rPr lang="en-US" sz="2400" dirty="0"/>
              <a:t>South Platte Basin: Approx. 831,000 irrigated acres </a:t>
            </a:r>
            <a:r>
              <a:rPr lang="en-US" sz="1200" dirty="0"/>
              <a:t>(SWSI 2010)</a:t>
            </a:r>
          </a:p>
          <a:p>
            <a:pPr eaLnBrk="1" hangingPunct="1">
              <a:buFont typeface="Arial" panose="020B0604020202020204" pitchFamily="34" charset="0"/>
              <a:buChar char="•"/>
              <a:defRPr/>
            </a:pPr>
            <a:r>
              <a:rPr lang="en-US" sz="2400" dirty="0"/>
              <a:t>Republican Basin: Approx. 550,000 irrigated acres </a:t>
            </a:r>
            <a:r>
              <a:rPr lang="en-US" sz="1200" dirty="0"/>
              <a:t>(SWSI 2010)</a:t>
            </a:r>
          </a:p>
          <a:p>
            <a:pPr marL="457200" lvl="1" indent="0" algn="ctr" eaLnBrk="1" hangingPunct="1">
              <a:buFontTx/>
              <a:buNone/>
              <a:defRPr/>
            </a:pPr>
            <a:r>
              <a:rPr lang="en-US" sz="2000" dirty="0"/>
              <a:t>	40% of Colorado’s Irrigated land</a:t>
            </a:r>
          </a:p>
          <a:p>
            <a:pPr eaLnBrk="1" hangingPunct="1">
              <a:buFont typeface="Arial" panose="020B0604020202020204" pitchFamily="34" charset="0"/>
              <a:buChar char="•"/>
              <a:defRPr/>
            </a:pPr>
            <a:endParaRPr lang="en-US" sz="2400" dirty="0"/>
          </a:p>
          <a:p>
            <a:pPr eaLnBrk="1" hangingPunct="1">
              <a:buFont typeface="Wingdings" panose="05000000000000000000" pitchFamily="2" charset="2"/>
              <a:buNone/>
              <a:defRPr/>
            </a:pPr>
            <a:endParaRPr lang="en-US" sz="28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l="2348" t="5093" r="2348" b="1698"/>
          <a:stretch>
            <a:fillRect/>
          </a:stretch>
        </p:blipFill>
        <p:spPr bwMode="auto">
          <a:xfrm>
            <a:off x="2590800" y="2438400"/>
            <a:ext cx="65532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0" y="2438400"/>
            <a:ext cx="2667000" cy="3962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90000"/>
              <a:buFont typeface="Wingdings" pitchFamily="2" charset="2"/>
              <a:buNone/>
              <a:defRPr/>
            </a:pPr>
            <a:endParaRPr lang="en-US" sz="24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Arial" pitchFamily="34" charset="0"/>
              <a:buChar char="•"/>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Arial" pitchFamily="34" charset="0"/>
              <a:buChar char="•"/>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Arial" pitchFamily="34" charset="0"/>
              <a:buChar char="•"/>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Arial" pitchFamily="34" charset="0"/>
              <a:buChar char="•"/>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Arial" pitchFamily="34" charset="0"/>
              <a:buChar char="•"/>
              <a:defRPr/>
            </a:pPr>
            <a:r>
              <a:rPr lang="en-US" sz="2000" kern="0" dirty="0">
                <a:effectLst>
                  <a:outerShdw blurRad="38100" dist="38100" dir="2700000" algn="tl">
                    <a:srgbClr val="000000"/>
                  </a:outerShdw>
                </a:effectLst>
                <a:latin typeface="+mn-lt"/>
                <a:cs typeface="+mn-cs"/>
              </a:rPr>
              <a:t>South Platte 379,000 AF Avg. Annual Ag. Gap </a:t>
            </a:r>
            <a:r>
              <a:rPr lang="en-US" sz="1200" kern="0" dirty="0">
                <a:effectLst>
                  <a:outerShdw blurRad="38100" dist="38100" dir="2700000" algn="tl">
                    <a:srgbClr val="000000"/>
                  </a:outerShdw>
                </a:effectLst>
                <a:latin typeface="+mn-lt"/>
                <a:cs typeface="+mn-cs"/>
              </a:rPr>
              <a:t>(SWSI 2010)</a:t>
            </a:r>
          </a:p>
          <a:p>
            <a:pPr eaLnBrk="1" hangingPunct="1">
              <a:spcBef>
                <a:spcPct val="20000"/>
              </a:spcBef>
              <a:buClr>
                <a:schemeClr val="hlink"/>
              </a:buClr>
              <a:buSzPct val="90000"/>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Arial" pitchFamily="34" charset="0"/>
              <a:buChar char="•"/>
              <a:defRPr/>
            </a:pPr>
            <a:r>
              <a:rPr lang="en-US" sz="2000" kern="0" dirty="0">
                <a:effectLst>
                  <a:outerShdw blurRad="38100" dist="38100" dir="2700000" algn="tl">
                    <a:srgbClr val="000000"/>
                  </a:outerShdw>
                </a:effectLst>
              </a:rPr>
              <a:t>Republican 200,000 AF Avg. Annual Ag. Gap </a:t>
            </a:r>
            <a:r>
              <a:rPr lang="en-US" sz="1200" kern="0" dirty="0">
                <a:effectLst>
                  <a:outerShdw blurRad="38100" dist="38100" dir="2700000" algn="tl">
                    <a:srgbClr val="000000"/>
                  </a:outerShdw>
                </a:effectLst>
              </a:rPr>
              <a:t>(SWSI 2010)</a:t>
            </a:r>
            <a:endParaRPr lang="en-US" sz="2000" kern="0" dirty="0">
              <a:effectLst>
                <a:outerShdw blurRad="38100" dist="38100" dir="2700000" algn="tl">
                  <a:srgbClr val="000000"/>
                </a:outerShdw>
              </a:effectLst>
            </a:endParaRPr>
          </a:p>
          <a:p>
            <a:pPr marL="342900" indent="-342900" eaLnBrk="1" hangingPunct="1">
              <a:spcBef>
                <a:spcPct val="20000"/>
              </a:spcBef>
              <a:buClr>
                <a:schemeClr val="hlink"/>
              </a:buClr>
              <a:buSzPct val="90000"/>
              <a:defRPr/>
            </a:pPr>
            <a:endParaRPr lang="en-US" sz="1200" kern="0" dirty="0">
              <a:effectLst>
                <a:outerShdw blurRad="38100" dist="38100" dir="2700000" algn="tl">
                  <a:srgbClr val="000000"/>
                </a:outerShdw>
              </a:effectLst>
            </a:endParaRPr>
          </a:p>
          <a:p>
            <a:pPr marL="342900" indent="-342900" eaLnBrk="1" hangingPunct="1">
              <a:spcBef>
                <a:spcPct val="20000"/>
              </a:spcBef>
              <a:buClr>
                <a:schemeClr val="hlink"/>
              </a:buClr>
              <a:buSzPct val="90000"/>
              <a:defRPr/>
            </a:pPr>
            <a:endParaRPr lang="en-US" sz="1200" kern="0" dirty="0">
              <a:effectLst>
                <a:outerShdw blurRad="38100" dist="38100" dir="2700000" algn="tl">
                  <a:srgbClr val="000000"/>
                </a:outerShdw>
              </a:effectLst>
            </a:endParaRPr>
          </a:p>
          <a:p>
            <a:pPr marL="342900" indent="-342900" eaLnBrk="1" hangingPunct="1">
              <a:spcBef>
                <a:spcPct val="20000"/>
              </a:spcBef>
              <a:buClr>
                <a:schemeClr val="hlink"/>
              </a:buClr>
              <a:buSzPct val="90000"/>
              <a:buFont typeface="Arial" pitchFamily="34" charset="0"/>
              <a:buChar char="•"/>
              <a:defRPr/>
            </a:pPr>
            <a:endParaRPr lang="en-US" sz="20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defRPr/>
            </a:pPr>
            <a:endParaRPr lang="en-US" sz="12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defRPr/>
            </a:pPr>
            <a:endParaRPr lang="en-US" sz="20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defRPr/>
            </a:pPr>
            <a:endParaRPr lang="en-US" sz="20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defRPr/>
            </a:pPr>
            <a:endParaRPr lang="en-US" sz="2000" kern="0" dirty="0">
              <a:effectLst>
                <a:outerShdw blurRad="38100" dist="38100" dir="2700000" algn="tl">
                  <a:srgbClr val="000000"/>
                </a:outerShdw>
              </a:effectLst>
              <a:latin typeface="+mn-lt"/>
              <a:cs typeface="+mn-cs"/>
            </a:endParaRPr>
          </a:p>
          <a:p>
            <a:pPr marL="342900" indent="-342900" algn="ctr" eaLnBrk="1" hangingPunct="1">
              <a:spcBef>
                <a:spcPct val="20000"/>
              </a:spcBef>
              <a:buClr>
                <a:schemeClr val="hlink"/>
              </a:buClr>
              <a:buSzPct val="90000"/>
              <a:buFont typeface="Arial" pitchFamily="34" charset="0"/>
              <a:buChar char="•"/>
              <a:defRPr/>
            </a:pPr>
            <a:endParaRPr lang="en-US" sz="2400" kern="0" dirty="0">
              <a:effectLst>
                <a:outerShdw blurRad="38100" dist="38100" dir="2700000" algn="tl">
                  <a:srgbClr val="000000"/>
                </a:outerShdw>
              </a:effectLst>
              <a:latin typeface="+mn-lt"/>
              <a:cs typeface="+mn-cs"/>
            </a:endParaRPr>
          </a:p>
          <a:p>
            <a:pPr marL="342900" indent="-342900" algn="ctr" eaLnBrk="1" hangingPunct="1">
              <a:spcBef>
                <a:spcPct val="20000"/>
              </a:spcBef>
              <a:buClr>
                <a:schemeClr val="hlink"/>
              </a:buClr>
              <a:buSzPct val="90000"/>
              <a:buFont typeface="Arial" pitchFamily="34" charset="0"/>
              <a:buChar char="•"/>
              <a:defRPr/>
            </a:pPr>
            <a:endParaRPr lang="en-US" sz="2400" kern="0" dirty="0">
              <a:effectLst>
                <a:outerShdw blurRad="38100" dist="38100" dir="2700000" algn="tl">
                  <a:srgbClr val="000000"/>
                </a:outerShdw>
              </a:effectLst>
              <a:latin typeface="+mn-lt"/>
              <a:cs typeface="+mn-cs"/>
            </a:endParaRPr>
          </a:p>
          <a:p>
            <a:pPr marL="342900" indent="-342900" algn="ctr" eaLnBrk="1" hangingPunct="1">
              <a:spcBef>
                <a:spcPct val="20000"/>
              </a:spcBef>
              <a:buClr>
                <a:schemeClr val="hlink"/>
              </a:buClr>
              <a:buSzPct val="90000"/>
              <a:buFont typeface="Arial" pitchFamily="34" charset="0"/>
              <a:buChar char="•"/>
              <a:defRPr/>
            </a:pPr>
            <a:endParaRPr lang="en-US" sz="2400" kern="0" dirty="0">
              <a:effectLst>
                <a:outerShdw blurRad="38100" dist="38100" dir="2700000" algn="tl">
                  <a:srgbClr val="000000"/>
                </a:outerShdw>
              </a:effectLst>
              <a:latin typeface="+mn-lt"/>
              <a:cs typeface="+mn-cs"/>
            </a:endParaRPr>
          </a:p>
          <a:p>
            <a:pPr marL="342900" indent="-342900" algn="ctr" eaLnBrk="1" hangingPunct="1">
              <a:spcBef>
                <a:spcPct val="20000"/>
              </a:spcBef>
              <a:buClr>
                <a:schemeClr val="hlink"/>
              </a:buClr>
              <a:buSzPct val="90000"/>
              <a:buFont typeface="Arial" pitchFamily="34" charset="0"/>
              <a:buChar char="•"/>
              <a:defRPr/>
            </a:pPr>
            <a:endParaRPr lang="en-US" sz="2400" kern="0" dirty="0">
              <a:effectLst>
                <a:outerShdw blurRad="38100" dist="38100" dir="2700000" algn="tl">
                  <a:srgbClr val="000000"/>
                </a:outerShdw>
              </a:effectLst>
              <a:latin typeface="+mn-lt"/>
              <a:cs typeface="+mn-cs"/>
            </a:endParaRPr>
          </a:p>
          <a:p>
            <a:pPr marL="342900" indent="-342900" eaLnBrk="1" hangingPunct="1">
              <a:spcBef>
                <a:spcPct val="20000"/>
              </a:spcBef>
              <a:buClr>
                <a:schemeClr val="hlink"/>
              </a:buClr>
              <a:buSzPct val="90000"/>
              <a:buFont typeface="Wingdings" pitchFamily="2" charset="2"/>
              <a:buNone/>
              <a:defRPr/>
            </a:pPr>
            <a:endParaRPr lang="en-US" sz="2800" kern="0" dirty="0">
              <a:effectLst>
                <a:outerShdw blurRad="38100" dist="38100" dir="2700000" algn="tl">
                  <a:srgbClr val="000000"/>
                </a:outerShdw>
              </a:effectLst>
              <a:latin typeface="+mn-lt"/>
              <a:cs typeface="+mn-cs"/>
            </a:endParaRPr>
          </a:p>
        </p:txBody>
      </p:sp>
    </p:spTree>
    <p:extLst>
      <p:ext uri="{BB962C8B-B14F-4D97-AF65-F5344CB8AC3E}">
        <p14:creationId xmlns:p14="http://schemas.microsoft.com/office/powerpoint/2010/main" val="242547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sz="quarter" idx="21"/>
          </p:nvPr>
        </p:nvSpPr>
        <p:spPr/>
      </p:sp>
      <p:sp>
        <p:nvSpPr>
          <p:cNvPr id="12" name="Picture Placeholder 11"/>
          <p:cNvSpPr>
            <a:spLocks noGrp="1"/>
          </p:cNvSpPr>
          <p:nvPr>
            <p:ph type="pic" sz="quarter" idx="22"/>
          </p:nvPr>
        </p:nvSpPr>
        <p:spPr/>
      </p:sp>
      <p:sp>
        <p:nvSpPr>
          <p:cNvPr id="3" name="Content Placeholder 2"/>
          <p:cNvSpPr>
            <a:spLocks noGrp="1"/>
          </p:cNvSpPr>
          <p:nvPr>
            <p:ph type="body" sz="quarter" idx="16"/>
          </p:nvPr>
        </p:nvSpPr>
        <p:spPr>
          <a:xfrm>
            <a:off x="-11755" y="1143260"/>
            <a:ext cx="6488755" cy="4343140"/>
          </a:xfrm>
        </p:spPr>
        <p:txBody>
          <a:bodyPr>
            <a:noAutofit/>
          </a:bodyPr>
          <a:lstStyle/>
          <a:p>
            <a:r>
              <a:rPr lang="en-US" sz="2400" dirty="0"/>
              <a:t>Enjoyment of environmental and recreational values</a:t>
            </a:r>
          </a:p>
          <a:p>
            <a:pPr lvl="1"/>
            <a:r>
              <a:rPr lang="en-US" sz="2000" dirty="0"/>
              <a:t>South Platte Basin is a gateway to tourism throughout the State</a:t>
            </a:r>
          </a:p>
          <a:p>
            <a:pPr lvl="1"/>
            <a:r>
              <a:rPr lang="en-US" sz="2000" dirty="0"/>
              <a:t>South Platte Basin is home to the most visited State Parks</a:t>
            </a:r>
          </a:p>
          <a:p>
            <a:pPr lvl="1"/>
            <a:r>
              <a:rPr lang="en-US" sz="2000" dirty="0"/>
              <a:t>Environment and recreational opportunities important to quality of life</a:t>
            </a:r>
          </a:p>
          <a:p>
            <a:pPr lvl="1"/>
            <a:endParaRPr lang="en-US" sz="2000" dirty="0"/>
          </a:p>
          <a:p>
            <a:r>
              <a:rPr lang="en-US" sz="2400" dirty="0"/>
              <a:t>Various Attributes of Importance within the Basin</a:t>
            </a:r>
          </a:p>
          <a:p>
            <a:pPr lvl="1"/>
            <a:r>
              <a:rPr lang="en-US" sz="2000" dirty="0"/>
              <a:t>State endangered, threatened, or species of special concern</a:t>
            </a:r>
          </a:p>
          <a:p>
            <a:pPr lvl="1"/>
            <a:r>
              <a:rPr lang="en-US" sz="2000" dirty="0"/>
              <a:t>Important Riparian Habitat</a:t>
            </a:r>
          </a:p>
          <a:p>
            <a:pPr lvl="1"/>
            <a:r>
              <a:rPr lang="en-US" sz="2000" dirty="0"/>
              <a:t>Migratory Bird Viewing/Hunting</a:t>
            </a:r>
          </a:p>
          <a:p>
            <a:pPr lvl="1"/>
            <a:r>
              <a:rPr lang="en-US" sz="2000" dirty="0"/>
              <a:t>Fishing (including Gold Medal fisheries)</a:t>
            </a:r>
          </a:p>
          <a:p>
            <a:pPr lvl="1"/>
            <a:r>
              <a:rPr lang="en-US" sz="2000" dirty="0"/>
              <a:t>Recreation (including skiing and whitewater and </a:t>
            </a:r>
            <a:r>
              <a:rPr lang="en-US" sz="2000" dirty="0" err="1"/>
              <a:t>flatwater</a:t>
            </a:r>
            <a:r>
              <a:rPr lang="en-US" sz="2000" dirty="0"/>
              <a:t> boating</a:t>
            </a:r>
            <a:r>
              <a:rPr lang="en-US" sz="1800" dirty="0"/>
              <a:t>)</a:t>
            </a:r>
          </a:p>
          <a:p>
            <a:endParaRPr lang="en-US" sz="2000" dirty="0"/>
          </a:p>
        </p:txBody>
      </p:sp>
      <p:sp>
        <p:nvSpPr>
          <p:cNvPr id="2" name="Title 1"/>
          <p:cNvSpPr>
            <a:spLocks noGrp="1"/>
          </p:cNvSpPr>
          <p:nvPr>
            <p:ph type="title"/>
          </p:nvPr>
        </p:nvSpPr>
        <p:spPr>
          <a:xfrm>
            <a:off x="0" y="-204720"/>
            <a:ext cx="8604250" cy="1164167"/>
          </a:xfrm>
        </p:spPr>
        <p:txBody>
          <a:bodyPr>
            <a:normAutofit/>
          </a:bodyPr>
          <a:lstStyle/>
          <a:p>
            <a:pPr algn="l"/>
            <a:r>
              <a:rPr lang="en-US" sz="3200" dirty="0"/>
              <a:t>Environmental and Recreational</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715C85A8-97DC-474D-9FA4-CE289D71AC98}" type="slidenum">
              <a:rPr lang="en-US" smtClean="0"/>
              <a:pPr/>
              <a:t>7</a:t>
            </a:fld>
            <a:endParaRPr lang="en-US"/>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193346"/>
            <a:ext cx="2078830" cy="137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176" b="1534"/>
          <a:stretch/>
        </p:blipFill>
        <p:spPr bwMode="auto">
          <a:xfrm>
            <a:off x="6516092" y="2819400"/>
            <a:ext cx="2039738" cy="13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78"/>
          <a:stretch/>
        </p:blipFill>
        <p:spPr bwMode="auto">
          <a:xfrm>
            <a:off x="6697691" y="4343400"/>
            <a:ext cx="1623927" cy="19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220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Municipal &amp; Industrial (M&amp;I) Water Supply Gap in the South Platte Basin</a:t>
            </a:r>
          </a:p>
        </p:txBody>
      </p:sp>
      <p:sp>
        <p:nvSpPr>
          <p:cNvPr id="4" name="TextBox 3"/>
          <p:cNvSpPr txBox="1"/>
          <p:nvPr/>
        </p:nvSpPr>
        <p:spPr>
          <a:xfrm>
            <a:off x="7700676" y="2825234"/>
            <a:ext cx="1062324" cy="369332"/>
          </a:xfrm>
          <a:prstGeom prst="rect">
            <a:avLst/>
          </a:prstGeom>
          <a:noFill/>
          <a:ln w="19050">
            <a:solidFill>
              <a:schemeClr val="accent1"/>
            </a:solidFill>
          </a:ln>
        </p:spPr>
        <p:txBody>
          <a:bodyPr wrap="square" rtlCol="0">
            <a:spAutoFit/>
          </a:bodyPr>
          <a:lstStyle/>
          <a:p>
            <a:r>
              <a:rPr lang="en-US" b="1" dirty="0"/>
              <a:t>2050 Gap</a:t>
            </a:r>
          </a:p>
        </p:txBody>
      </p:sp>
      <p:sp>
        <p:nvSpPr>
          <p:cNvPr id="5" name="TextBox 4"/>
          <p:cNvSpPr txBox="1"/>
          <p:nvPr/>
        </p:nvSpPr>
        <p:spPr>
          <a:xfrm>
            <a:off x="7700676" y="4477434"/>
            <a:ext cx="1062324" cy="646331"/>
          </a:xfrm>
          <a:prstGeom prst="rect">
            <a:avLst/>
          </a:prstGeom>
          <a:noFill/>
          <a:ln w="19050">
            <a:solidFill>
              <a:schemeClr val="accent1"/>
            </a:solidFill>
          </a:ln>
        </p:spPr>
        <p:txBody>
          <a:bodyPr wrap="square" rtlCol="0">
            <a:spAutoFit/>
          </a:bodyPr>
          <a:lstStyle/>
          <a:p>
            <a:r>
              <a:rPr lang="en-US" b="1" dirty="0"/>
              <a:t>Existing Supply</a:t>
            </a:r>
          </a:p>
        </p:txBody>
      </p:sp>
      <p:sp>
        <p:nvSpPr>
          <p:cNvPr id="3" name="Slide Number Placeholder 2"/>
          <p:cNvSpPr>
            <a:spLocks noGrp="1"/>
          </p:cNvSpPr>
          <p:nvPr>
            <p:ph type="sldNum" sz="quarter" idx="12"/>
          </p:nvPr>
        </p:nvSpPr>
        <p:spPr/>
        <p:txBody>
          <a:bodyPr/>
          <a:lstStyle/>
          <a:p>
            <a:fld id="{715C85A8-97DC-474D-9FA4-CE289D71AC98}" type="slidenum">
              <a:rPr lang="en-US" smtClean="0"/>
              <a:pPr/>
              <a:t>8</a:t>
            </a:fld>
            <a:endParaRPr lang="en-US"/>
          </a:p>
        </p:txBody>
      </p:sp>
      <p:sp>
        <p:nvSpPr>
          <p:cNvPr id="7" name="TextBox 6"/>
          <p:cNvSpPr txBox="1"/>
          <p:nvPr/>
        </p:nvSpPr>
        <p:spPr>
          <a:xfrm>
            <a:off x="1600200" y="6325374"/>
            <a:ext cx="3138295" cy="276999"/>
          </a:xfrm>
          <a:prstGeom prst="rect">
            <a:avLst/>
          </a:prstGeom>
          <a:noFill/>
        </p:spPr>
        <p:txBody>
          <a:bodyPr wrap="none" rtlCol="0">
            <a:spAutoFit/>
          </a:bodyPr>
          <a:lstStyle/>
          <a:p>
            <a:r>
              <a:rPr lang="en-US" sz="1200" dirty="0"/>
              <a:t>*Based on SWSI 2010 Medium Water Demands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93422783"/>
              </p:ext>
            </p:extLst>
          </p:nvPr>
        </p:nvGraphicFramePr>
        <p:xfrm>
          <a:off x="0" y="1392238"/>
          <a:ext cx="7624476" cy="5394960"/>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e 9"/>
          <p:cNvSpPr/>
          <p:nvPr/>
        </p:nvSpPr>
        <p:spPr>
          <a:xfrm>
            <a:off x="7315200" y="2362200"/>
            <a:ext cx="309276" cy="12954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 name="Right Brace 10"/>
          <p:cNvSpPr/>
          <p:nvPr/>
        </p:nvSpPr>
        <p:spPr>
          <a:xfrm>
            <a:off x="7315200" y="3657600"/>
            <a:ext cx="309276" cy="22860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198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p:txBody>
          <a:bodyPr/>
          <a:lstStyle/>
          <a:p>
            <a:endParaRPr lang="en-US"/>
          </a:p>
        </p:txBody>
      </p:sp>
      <p:sp>
        <p:nvSpPr>
          <p:cNvPr id="5" name="Title 4"/>
          <p:cNvSpPr>
            <a:spLocks noGrp="1"/>
          </p:cNvSpPr>
          <p:nvPr>
            <p:ph type="title"/>
          </p:nvPr>
        </p:nvSpPr>
        <p:spPr/>
        <p:txBody>
          <a:bodyPr/>
          <a:lstStyle/>
          <a:p>
            <a:r>
              <a:rPr lang="en-US" dirty="0"/>
              <a:t>Section 4: Projects and Methods</a:t>
            </a:r>
            <a:br>
              <a:rPr lang="en-US" dirty="0"/>
            </a:br>
            <a:endParaRPr lang="en-US" dirty="0"/>
          </a:p>
        </p:txBody>
      </p:sp>
      <p:sp>
        <p:nvSpPr>
          <p:cNvPr id="8" name="Picture Placeholder 7"/>
          <p:cNvSpPr>
            <a:spLocks noGrp="1"/>
          </p:cNvSpPr>
          <p:nvPr>
            <p:ph type="pic" sz="quarter" idx="21"/>
          </p:nvPr>
        </p:nvSpPr>
        <p:spPr/>
      </p:sp>
      <p:sp>
        <p:nvSpPr>
          <p:cNvPr id="9" name="Picture Placeholder 8"/>
          <p:cNvSpPr>
            <a:spLocks noGrp="1"/>
          </p:cNvSpPr>
          <p:nvPr>
            <p:ph type="pic" sz="quarter" idx="22"/>
          </p:nvPr>
        </p:nvSpPr>
        <p:spPr/>
      </p:sp>
      <p:sp>
        <p:nvSpPr>
          <p:cNvPr id="6" name="TextBox 5"/>
          <p:cNvSpPr txBox="1"/>
          <p:nvPr/>
        </p:nvSpPr>
        <p:spPr>
          <a:xfrm>
            <a:off x="1934913" y="6084607"/>
            <a:ext cx="4012637" cy="707886"/>
          </a:xfrm>
          <a:prstGeom prst="rect">
            <a:avLst/>
          </a:prstGeom>
          <a:noFill/>
        </p:spPr>
        <p:txBody>
          <a:bodyPr wrap="none" rtlCol="0">
            <a:spAutoFit/>
          </a:bodyPr>
          <a:lstStyle/>
          <a:p>
            <a:r>
              <a:rPr lang="en-US" sz="2000" b="1" dirty="0">
                <a:solidFill>
                  <a:schemeClr val="bg1"/>
                </a:solidFill>
                <a:latin typeface="Arial Narrow" pitchFamily="34" charset="0"/>
              </a:rPr>
              <a:t>88% success </a:t>
            </a:r>
            <a:r>
              <a:rPr lang="en-US" sz="2000" dirty="0"/>
              <a:t>rate for Metro IPPs</a:t>
            </a:r>
          </a:p>
          <a:p>
            <a:r>
              <a:rPr lang="en-US" sz="2000" b="1" dirty="0">
                <a:solidFill>
                  <a:schemeClr val="bg1"/>
                </a:solidFill>
                <a:latin typeface="Arial Narrow" pitchFamily="34" charset="0"/>
              </a:rPr>
              <a:t>65% success </a:t>
            </a:r>
            <a:r>
              <a:rPr lang="en-US" sz="2000" dirty="0"/>
              <a:t>rate for South Platte IPPs</a:t>
            </a:r>
          </a:p>
        </p:txBody>
      </p:sp>
      <p:pic>
        <p:nvPicPr>
          <p:cNvPr id="102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9" y="1512607"/>
            <a:ext cx="8518671" cy="441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5"/>
          </p:nvPr>
        </p:nvSpPr>
        <p:spPr>
          <a:xfrm>
            <a:off x="4624" y="856515"/>
            <a:ext cx="8604250" cy="807059"/>
          </a:xfrm>
        </p:spPr>
        <p:txBody>
          <a:bodyPr/>
          <a:lstStyle/>
          <a:p>
            <a:r>
              <a:rPr lang="en-US" dirty="0"/>
              <a:t>Modified IPP Success Rates</a:t>
            </a:r>
          </a:p>
        </p:txBody>
      </p:sp>
    </p:spTree>
    <p:extLst>
      <p:ext uri="{BB962C8B-B14F-4D97-AF65-F5344CB8AC3E}">
        <p14:creationId xmlns:p14="http://schemas.microsoft.com/office/powerpoint/2010/main" val="2292378717"/>
      </p:ext>
    </p:extLst>
  </p:cSld>
  <p:clrMapOvr>
    <a:masterClrMapping/>
  </p:clrMapOvr>
  <p:transition>
    <p:fade/>
  </p:transition>
</p:sld>
</file>

<file path=ppt/theme/theme1.xml><?xml version="1.0" encoding="utf-8"?>
<a:theme xmlns:a="http://schemas.openxmlformats.org/drawingml/2006/main" name="HDR_Base_4-3_Titlecase_WhiteBkgrd_0414">
  <a:themeElements>
    <a:clrScheme name="HDR-BrandingModerate">
      <a:dk1>
        <a:srgbClr val="54585A"/>
      </a:dk1>
      <a:lt1>
        <a:srgbClr val="000000"/>
      </a:lt1>
      <a:dk2>
        <a:srgbClr val="FFFFFF"/>
      </a:dk2>
      <a:lt2>
        <a:srgbClr val="A8A99E"/>
      </a:lt2>
      <a:accent1>
        <a:srgbClr val="4298B5"/>
      </a:accent1>
      <a:accent2>
        <a:srgbClr val="C8102E"/>
      </a:accent2>
      <a:accent3>
        <a:srgbClr val="A72B2A"/>
      </a:accent3>
      <a:accent4>
        <a:srgbClr val="E87722"/>
      </a:accent4>
      <a:accent5>
        <a:srgbClr val="FFC600"/>
      </a:accent5>
      <a:accent6>
        <a:srgbClr val="4A7729"/>
      </a:accent6>
      <a:hlink>
        <a:srgbClr val="01426A"/>
      </a:hlink>
      <a:folHlink>
        <a:srgbClr val="5D3754"/>
      </a:folHlink>
    </a:clrScheme>
    <a:fontScheme name="Custom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HDR_Base_4-3_Titlecase_WhiteBkgrd_0414</Template>
  <TotalTime>6841</TotalTime>
  <Words>1651</Words>
  <Application>Microsoft Office PowerPoint</Application>
  <PresentationFormat>On-screen Show (4:3)</PresentationFormat>
  <Paragraphs>172</Paragraphs>
  <Slides>14</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 Narrow</vt:lpstr>
      <vt:lpstr>Calibri</vt:lpstr>
      <vt:lpstr>Courier New</vt:lpstr>
      <vt:lpstr>Times New Roman</vt:lpstr>
      <vt:lpstr>Wingdings</vt:lpstr>
      <vt:lpstr>HDR_Base_4-3_Titlecase_WhiteBkgrd_0414</vt:lpstr>
      <vt:lpstr>Acrobat Document</vt:lpstr>
      <vt:lpstr>South Platte Basin Implementation Plan</vt:lpstr>
      <vt:lpstr>PowerPoint Presentation</vt:lpstr>
      <vt:lpstr>PowerPoint Presentation</vt:lpstr>
      <vt:lpstr>Section 5: Implementation Strategies for Projects and Methods</vt:lpstr>
      <vt:lpstr>PowerPoint Presentation</vt:lpstr>
      <vt:lpstr>Irrigated Agriculture </vt:lpstr>
      <vt:lpstr>Environmental and Recreational</vt:lpstr>
      <vt:lpstr>Municipal &amp; Industrial (M&amp;I) Water Supply Gap in the South Platte Basin</vt:lpstr>
      <vt:lpstr>Section 4: Projects and Methods </vt:lpstr>
      <vt:lpstr>PowerPoint Presentation</vt:lpstr>
      <vt:lpstr>PowerPoint Presentation</vt:lpstr>
      <vt:lpstr>PowerPoint Presentation</vt:lpstr>
      <vt:lpstr>PowerPoint Presentation</vt:lpstr>
      <vt:lpstr>Questions and Comments</vt:lpstr>
    </vt:vector>
  </TitlesOfParts>
  <Company>HDR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Scheel, Kara</dc:creator>
  <cp:lastModifiedBy>Joe Frank</cp:lastModifiedBy>
  <cp:revision>153</cp:revision>
  <cp:lastPrinted>2016-04-26T16:41:23Z</cp:lastPrinted>
  <dcterms:created xsi:type="dcterms:W3CDTF">2014-07-09T17:57:02Z</dcterms:created>
  <dcterms:modified xsi:type="dcterms:W3CDTF">2016-07-13T15:32:43Z</dcterms:modified>
</cp:coreProperties>
</file>