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1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31"/>
  </p:notesMasterIdLst>
  <p:sldIdLst>
    <p:sldId id="361" r:id="rId3"/>
    <p:sldId id="261" r:id="rId4"/>
    <p:sldId id="340" r:id="rId5"/>
    <p:sldId id="364" r:id="rId6"/>
    <p:sldId id="372" r:id="rId7"/>
    <p:sldId id="289" r:id="rId8"/>
    <p:sldId id="385" r:id="rId9"/>
    <p:sldId id="287" r:id="rId10"/>
    <p:sldId id="256" r:id="rId11"/>
    <p:sldId id="288" r:id="rId12"/>
    <p:sldId id="291" r:id="rId13"/>
    <p:sldId id="383" r:id="rId14"/>
    <p:sldId id="293" r:id="rId15"/>
    <p:sldId id="297" r:id="rId16"/>
    <p:sldId id="301" r:id="rId17"/>
    <p:sldId id="299" r:id="rId18"/>
    <p:sldId id="296" r:id="rId19"/>
    <p:sldId id="367" r:id="rId20"/>
    <p:sldId id="369" r:id="rId21"/>
    <p:sldId id="373" r:id="rId22"/>
    <p:sldId id="374" r:id="rId23"/>
    <p:sldId id="379" r:id="rId24"/>
    <p:sldId id="338" r:id="rId25"/>
    <p:sldId id="363" r:id="rId26"/>
    <p:sldId id="362" r:id="rId27"/>
    <p:sldId id="371" r:id="rId28"/>
    <p:sldId id="381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Water%20Usage%20Numbers\Water%20useage%20numbers%20for%20Rogers,%20BFC,%20and%20Godsey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Water%20Usage%20Numbers\Water%20useage%20numbers%20for%20Rogers,%20BFC,%20and%20Godsey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godsey\Dropbox\VRI%20Software%20Dev\Farmers%20Coop%20Data\Stauffer%20Capacitance%20vs%20ET%2009202018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2017%20Corn%20Studies\Master%20Draing%20Gauge%20Data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2017%20VRI\ET%20Graph%20Godsey%20%237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Rogers%20VRI\2016\Pope%206\ET%20Data.xls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Water%20Usage%20Numbers\Water%20useage%20numbers%20for%20Rogers,%20BFC,%20and%20Godsey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Water%20Usage%20Numbers\Water%20useage%20numbers%20for%20Rogers,%20BFC,%20and%20Godsey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CO 7 Water Received vs </a:t>
            </a:r>
            <a:r>
              <a:rPr lang="en-US" dirty="0" err="1"/>
              <a:t>Cumm</a:t>
            </a:r>
            <a:r>
              <a:rPr lang="en-US" dirty="0"/>
              <a:t>. ET 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1350107678847835"/>
          <c:y val="2.3430523390458546E-2"/>
          <c:w val="0.56888218877703578"/>
          <c:h val="0.77790924633398972"/>
        </c:manualLayout>
      </c:layout>
      <c:lineChart>
        <c:grouping val="standard"/>
        <c:varyColors val="0"/>
        <c:ser>
          <c:idx val="1"/>
          <c:order val="0"/>
          <c:tx>
            <c:v>Water Applied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'CO 7'!$B$4:$B$129</c:f>
              <c:numCache>
                <c:formatCode>[$-409]d\-mmm;@</c:formatCode>
                <c:ptCount val="126"/>
                <c:pt idx="0">
                  <c:v>42500</c:v>
                </c:pt>
                <c:pt idx="1">
                  <c:v>42501</c:v>
                </c:pt>
                <c:pt idx="2">
                  <c:v>42502</c:v>
                </c:pt>
                <c:pt idx="3">
                  <c:v>42503</c:v>
                </c:pt>
                <c:pt idx="4">
                  <c:v>42504</c:v>
                </c:pt>
                <c:pt idx="5">
                  <c:v>42505</c:v>
                </c:pt>
                <c:pt idx="6">
                  <c:v>42506</c:v>
                </c:pt>
                <c:pt idx="7">
                  <c:v>42507</c:v>
                </c:pt>
                <c:pt idx="8">
                  <c:v>42508</c:v>
                </c:pt>
                <c:pt idx="9">
                  <c:v>42509</c:v>
                </c:pt>
                <c:pt idx="10">
                  <c:v>42510</c:v>
                </c:pt>
                <c:pt idx="11">
                  <c:v>42511</c:v>
                </c:pt>
                <c:pt idx="12">
                  <c:v>42512</c:v>
                </c:pt>
                <c:pt idx="13">
                  <c:v>42513</c:v>
                </c:pt>
                <c:pt idx="14">
                  <c:v>42514</c:v>
                </c:pt>
                <c:pt idx="15">
                  <c:v>42515</c:v>
                </c:pt>
                <c:pt idx="16">
                  <c:v>42516</c:v>
                </c:pt>
                <c:pt idx="17">
                  <c:v>42517</c:v>
                </c:pt>
                <c:pt idx="18">
                  <c:v>42518</c:v>
                </c:pt>
                <c:pt idx="19">
                  <c:v>42519</c:v>
                </c:pt>
                <c:pt idx="20">
                  <c:v>42520</c:v>
                </c:pt>
                <c:pt idx="21">
                  <c:v>42521</c:v>
                </c:pt>
                <c:pt idx="22">
                  <c:v>42522</c:v>
                </c:pt>
                <c:pt idx="23">
                  <c:v>42523</c:v>
                </c:pt>
                <c:pt idx="24">
                  <c:v>42524</c:v>
                </c:pt>
                <c:pt idx="25">
                  <c:v>42525</c:v>
                </c:pt>
                <c:pt idx="26">
                  <c:v>42526</c:v>
                </c:pt>
                <c:pt idx="27">
                  <c:v>42527</c:v>
                </c:pt>
                <c:pt idx="28">
                  <c:v>42528</c:v>
                </c:pt>
                <c:pt idx="29">
                  <c:v>42529</c:v>
                </c:pt>
                <c:pt idx="30">
                  <c:v>42530</c:v>
                </c:pt>
                <c:pt idx="31">
                  <c:v>42531</c:v>
                </c:pt>
                <c:pt idx="32">
                  <c:v>42532</c:v>
                </c:pt>
                <c:pt idx="33">
                  <c:v>42533</c:v>
                </c:pt>
                <c:pt idx="34">
                  <c:v>42534</c:v>
                </c:pt>
                <c:pt idx="35">
                  <c:v>42535</c:v>
                </c:pt>
                <c:pt idx="36">
                  <c:v>42536</c:v>
                </c:pt>
                <c:pt idx="37">
                  <c:v>42537</c:v>
                </c:pt>
                <c:pt idx="38">
                  <c:v>42538</c:v>
                </c:pt>
                <c:pt idx="39">
                  <c:v>42539</c:v>
                </c:pt>
                <c:pt idx="40">
                  <c:v>42540</c:v>
                </c:pt>
                <c:pt idx="41">
                  <c:v>42541</c:v>
                </c:pt>
                <c:pt idx="42">
                  <c:v>42542</c:v>
                </c:pt>
                <c:pt idx="43">
                  <c:v>42543</c:v>
                </c:pt>
                <c:pt idx="44">
                  <c:v>42544</c:v>
                </c:pt>
                <c:pt idx="45">
                  <c:v>42545</c:v>
                </c:pt>
                <c:pt idx="46">
                  <c:v>42546</c:v>
                </c:pt>
                <c:pt idx="47">
                  <c:v>42547</c:v>
                </c:pt>
                <c:pt idx="48">
                  <c:v>42548</c:v>
                </c:pt>
                <c:pt idx="49">
                  <c:v>42549</c:v>
                </c:pt>
                <c:pt idx="50">
                  <c:v>42550</c:v>
                </c:pt>
                <c:pt idx="51">
                  <c:v>42551</c:v>
                </c:pt>
                <c:pt idx="52">
                  <c:v>42552</c:v>
                </c:pt>
                <c:pt idx="53">
                  <c:v>42553</c:v>
                </c:pt>
                <c:pt idx="54">
                  <c:v>42554</c:v>
                </c:pt>
                <c:pt idx="55">
                  <c:v>42555</c:v>
                </c:pt>
                <c:pt idx="56">
                  <c:v>42556</c:v>
                </c:pt>
                <c:pt idx="57">
                  <c:v>42557</c:v>
                </c:pt>
                <c:pt idx="58">
                  <c:v>42558</c:v>
                </c:pt>
                <c:pt idx="59">
                  <c:v>42559</c:v>
                </c:pt>
                <c:pt idx="60">
                  <c:v>42560</c:v>
                </c:pt>
                <c:pt idx="61">
                  <c:v>42561</c:v>
                </c:pt>
                <c:pt idx="62">
                  <c:v>42562</c:v>
                </c:pt>
                <c:pt idx="63">
                  <c:v>42563</c:v>
                </c:pt>
                <c:pt idx="64">
                  <c:v>42564</c:v>
                </c:pt>
                <c:pt idx="65">
                  <c:v>42565</c:v>
                </c:pt>
                <c:pt idx="66">
                  <c:v>42566</c:v>
                </c:pt>
                <c:pt idx="67">
                  <c:v>42567</c:v>
                </c:pt>
                <c:pt idx="68">
                  <c:v>42568</c:v>
                </c:pt>
                <c:pt idx="69">
                  <c:v>42569</c:v>
                </c:pt>
                <c:pt idx="70">
                  <c:v>42570</c:v>
                </c:pt>
                <c:pt idx="71">
                  <c:v>42571</c:v>
                </c:pt>
                <c:pt idx="72">
                  <c:v>42572</c:v>
                </c:pt>
                <c:pt idx="73">
                  <c:v>42573</c:v>
                </c:pt>
                <c:pt idx="74">
                  <c:v>42574</c:v>
                </c:pt>
                <c:pt idx="75">
                  <c:v>42575</c:v>
                </c:pt>
                <c:pt idx="76">
                  <c:v>42576</c:v>
                </c:pt>
                <c:pt idx="77">
                  <c:v>42577</c:v>
                </c:pt>
                <c:pt idx="78">
                  <c:v>42578</c:v>
                </c:pt>
                <c:pt idx="79">
                  <c:v>42579</c:v>
                </c:pt>
                <c:pt idx="80">
                  <c:v>42580</c:v>
                </c:pt>
                <c:pt idx="81">
                  <c:v>42581</c:v>
                </c:pt>
                <c:pt idx="82">
                  <c:v>42582</c:v>
                </c:pt>
                <c:pt idx="83">
                  <c:v>42583</c:v>
                </c:pt>
                <c:pt idx="84">
                  <c:v>42584</c:v>
                </c:pt>
                <c:pt idx="85">
                  <c:v>42585</c:v>
                </c:pt>
                <c:pt idx="86">
                  <c:v>42586</c:v>
                </c:pt>
                <c:pt idx="87">
                  <c:v>42587</c:v>
                </c:pt>
                <c:pt idx="88">
                  <c:v>42588</c:v>
                </c:pt>
                <c:pt idx="89">
                  <c:v>42589</c:v>
                </c:pt>
                <c:pt idx="90">
                  <c:v>42590</c:v>
                </c:pt>
                <c:pt idx="91">
                  <c:v>42591</c:v>
                </c:pt>
                <c:pt idx="92">
                  <c:v>42592</c:v>
                </c:pt>
                <c:pt idx="93">
                  <c:v>42593</c:v>
                </c:pt>
                <c:pt idx="94">
                  <c:v>42594</c:v>
                </c:pt>
                <c:pt idx="95">
                  <c:v>42595</c:v>
                </c:pt>
                <c:pt idx="96">
                  <c:v>42596</c:v>
                </c:pt>
                <c:pt idx="97">
                  <c:v>42597</c:v>
                </c:pt>
                <c:pt idx="98">
                  <c:v>42598</c:v>
                </c:pt>
                <c:pt idx="99">
                  <c:v>42599</c:v>
                </c:pt>
                <c:pt idx="100">
                  <c:v>42600</c:v>
                </c:pt>
                <c:pt idx="101">
                  <c:v>42601</c:v>
                </c:pt>
                <c:pt idx="102">
                  <c:v>42602</c:v>
                </c:pt>
                <c:pt idx="103">
                  <c:v>42603</c:v>
                </c:pt>
                <c:pt idx="104">
                  <c:v>42604</c:v>
                </c:pt>
                <c:pt idx="105">
                  <c:v>42605</c:v>
                </c:pt>
                <c:pt idx="106">
                  <c:v>42606</c:v>
                </c:pt>
                <c:pt idx="107">
                  <c:v>42607</c:v>
                </c:pt>
                <c:pt idx="108">
                  <c:v>42608</c:v>
                </c:pt>
                <c:pt idx="109">
                  <c:v>42609</c:v>
                </c:pt>
                <c:pt idx="110">
                  <c:v>42610</c:v>
                </c:pt>
                <c:pt idx="111">
                  <c:v>42611</c:v>
                </c:pt>
                <c:pt idx="112">
                  <c:v>42612</c:v>
                </c:pt>
                <c:pt idx="113">
                  <c:v>42613</c:v>
                </c:pt>
                <c:pt idx="114">
                  <c:v>42614</c:v>
                </c:pt>
                <c:pt idx="115">
                  <c:v>42615</c:v>
                </c:pt>
                <c:pt idx="116">
                  <c:v>42616</c:v>
                </c:pt>
                <c:pt idx="117">
                  <c:v>42617</c:v>
                </c:pt>
                <c:pt idx="118">
                  <c:v>42618</c:v>
                </c:pt>
                <c:pt idx="119">
                  <c:v>42619</c:v>
                </c:pt>
                <c:pt idx="120">
                  <c:v>42620</c:v>
                </c:pt>
                <c:pt idx="121">
                  <c:v>42621</c:v>
                </c:pt>
                <c:pt idx="122">
                  <c:v>42622</c:v>
                </c:pt>
                <c:pt idx="123">
                  <c:v>42623</c:v>
                </c:pt>
                <c:pt idx="124">
                  <c:v>42624</c:v>
                </c:pt>
                <c:pt idx="125">
                  <c:v>42625</c:v>
                </c:pt>
              </c:numCache>
            </c:numRef>
          </c:cat>
          <c:val>
            <c:numRef>
              <c:f>'CO 7'!$R$4:$R$129</c:f>
              <c:numCache>
                <c:formatCode>0.00</c:formatCode>
                <c:ptCount val="126"/>
                <c:pt idx="0">
                  <c:v>0.12</c:v>
                </c:pt>
                <c:pt idx="1">
                  <c:v>0.12</c:v>
                </c:pt>
                <c:pt idx="2">
                  <c:v>0.12</c:v>
                </c:pt>
                <c:pt idx="3">
                  <c:v>0.12</c:v>
                </c:pt>
                <c:pt idx="4">
                  <c:v>0.12</c:v>
                </c:pt>
                <c:pt idx="5">
                  <c:v>0.12</c:v>
                </c:pt>
                <c:pt idx="6">
                  <c:v>0.39559000000000005</c:v>
                </c:pt>
                <c:pt idx="7">
                  <c:v>0.39559000000000005</c:v>
                </c:pt>
                <c:pt idx="8">
                  <c:v>0.39559000000000005</c:v>
                </c:pt>
                <c:pt idx="9">
                  <c:v>0.39559000000000005</c:v>
                </c:pt>
                <c:pt idx="10">
                  <c:v>0.39559000000000005</c:v>
                </c:pt>
                <c:pt idx="11">
                  <c:v>0.39559000000000005</c:v>
                </c:pt>
                <c:pt idx="12">
                  <c:v>0.39559000000000005</c:v>
                </c:pt>
                <c:pt idx="13">
                  <c:v>0.43496000000000007</c:v>
                </c:pt>
                <c:pt idx="14">
                  <c:v>0.43496000000000007</c:v>
                </c:pt>
                <c:pt idx="15">
                  <c:v>0.43496000000000007</c:v>
                </c:pt>
                <c:pt idx="16">
                  <c:v>0.9074000000000001</c:v>
                </c:pt>
                <c:pt idx="17">
                  <c:v>0.9074000000000001</c:v>
                </c:pt>
                <c:pt idx="18">
                  <c:v>0.9074000000000001</c:v>
                </c:pt>
                <c:pt idx="19">
                  <c:v>0.9074000000000001</c:v>
                </c:pt>
                <c:pt idx="20">
                  <c:v>0.9074000000000001</c:v>
                </c:pt>
                <c:pt idx="21">
                  <c:v>0.9074000000000001</c:v>
                </c:pt>
                <c:pt idx="22">
                  <c:v>0.9074000000000001</c:v>
                </c:pt>
                <c:pt idx="23">
                  <c:v>0.9074000000000001</c:v>
                </c:pt>
                <c:pt idx="24">
                  <c:v>0.9074000000000001</c:v>
                </c:pt>
                <c:pt idx="25">
                  <c:v>1.4074</c:v>
                </c:pt>
                <c:pt idx="26">
                  <c:v>1.4074</c:v>
                </c:pt>
                <c:pt idx="27">
                  <c:v>1.4074</c:v>
                </c:pt>
                <c:pt idx="28">
                  <c:v>1.4074</c:v>
                </c:pt>
                <c:pt idx="29">
                  <c:v>1.87984</c:v>
                </c:pt>
                <c:pt idx="30">
                  <c:v>1.87984</c:v>
                </c:pt>
                <c:pt idx="31">
                  <c:v>1.87984</c:v>
                </c:pt>
                <c:pt idx="32">
                  <c:v>2.3798399999999997</c:v>
                </c:pt>
                <c:pt idx="33">
                  <c:v>3.0491299999999999</c:v>
                </c:pt>
                <c:pt idx="34">
                  <c:v>3.0491299999999999</c:v>
                </c:pt>
                <c:pt idx="35">
                  <c:v>3.0491299999999999</c:v>
                </c:pt>
                <c:pt idx="36">
                  <c:v>3.0491299999999999</c:v>
                </c:pt>
                <c:pt idx="37">
                  <c:v>3.0491299999999999</c:v>
                </c:pt>
                <c:pt idx="38">
                  <c:v>3.0491299999999999</c:v>
                </c:pt>
                <c:pt idx="39">
                  <c:v>3.64913</c:v>
                </c:pt>
                <c:pt idx="40">
                  <c:v>3.64913</c:v>
                </c:pt>
                <c:pt idx="41">
                  <c:v>3.64913</c:v>
                </c:pt>
                <c:pt idx="42">
                  <c:v>4.2491300000000001</c:v>
                </c:pt>
                <c:pt idx="43">
                  <c:v>4.2491300000000001</c:v>
                </c:pt>
                <c:pt idx="44">
                  <c:v>4.2491300000000001</c:v>
                </c:pt>
                <c:pt idx="45">
                  <c:v>4.7491300000000001</c:v>
                </c:pt>
                <c:pt idx="46">
                  <c:v>4.7491300000000001</c:v>
                </c:pt>
                <c:pt idx="47">
                  <c:v>4.7491300000000001</c:v>
                </c:pt>
                <c:pt idx="48">
                  <c:v>5.4491300000000003</c:v>
                </c:pt>
                <c:pt idx="49">
                  <c:v>7.3861340000000002</c:v>
                </c:pt>
                <c:pt idx="50">
                  <c:v>8.1661339999999996</c:v>
                </c:pt>
                <c:pt idx="51">
                  <c:v>8.2842439999999993</c:v>
                </c:pt>
                <c:pt idx="52">
                  <c:v>9.8039259999999988</c:v>
                </c:pt>
                <c:pt idx="53">
                  <c:v>9.8117999999999999</c:v>
                </c:pt>
                <c:pt idx="54">
                  <c:v>9.8117999999999999</c:v>
                </c:pt>
                <c:pt idx="55">
                  <c:v>9.8117999999999999</c:v>
                </c:pt>
                <c:pt idx="56">
                  <c:v>9.8432960000000005</c:v>
                </c:pt>
                <c:pt idx="57">
                  <c:v>10.614948</c:v>
                </c:pt>
                <c:pt idx="58">
                  <c:v>11.314947999999999</c:v>
                </c:pt>
                <c:pt idx="59">
                  <c:v>11.314947999999999</c:v>
                </c:pt>
                <c:pt idx="60">
                  <c:v>11.314947999999999</c:v>
                </c:pt>
                <c:pt idx="61">
                  <c:v>12.014947999999999</c:v>
                </c:pt>
                <c:pt idx="62">
                  <c:v>12.014947999999999</c:v>
                </c:pt>
                <c:pt idx="63">
                  <c:v>12.014947999999999</c:v>
                </c:pt>
                <c:pt idx="64">
                  <c:v>12.94408</c:v>
                </c:pt>
                <c:pt idx="65">
                  <c:v>12.94408</c:v>
                </c:pt>
                <c:pt idx="66">
                  <c:v>12.94408</c:v>
                </c:pt>
                <c:pt idx="67">
                  <c:v>12.94408</c:v>
                </c:pt>
                <c:pt idx="68">
                  <c:v>13.644079999999999</c:v>
                </c:pt>
                <c:pt idx="69">
                  <c:v>13.644079999999999</c:v>
                </c:pt>
                <c:pt idx="70">
                  <c:v>13.659827999999999</c:v>
                </c:pt>
                <c:pt idx="71">
                  <c:v>13.667701999999998</c:v>
                </c:pt>
                <c:pt idx="72">
                  <c:v>14.367701999999998</c:v>
                </c:pt>
                <c:pt idx="73">
                  <c:v>14.533055999999998</c:v>
                </c:pt>
                <c:pt idx="74">
                  <c:v>14.540929999999998</c:v>
                </c:pt>
                <c:pt idx="75">
                  <c:v>14.548803999999997</c:v>
                </c:pt>
                <c:pt idx="76">
                  <c:v>14.548803999999997</c:v>
                </c:pt>
                <c:pt idx="77">
                  <c:v>15.248803999999996</c:v>
                </c:pt>
                <c:pt idx="78">
                  <c:v>15.256677999999996</c:v>
                </c:pt>
                <c:pt idx="79">
                  <c:v>15.492897999999995</c:v>
                </c:pt>
                <c:pt idx="80">
                  <c:v>16.192897999999996</c:v>
                </c:pt>
                <c:pt idx="81">
                  <c:v>16.200771999999997</c:v>
                </c:pt>
                <c:pt idx="82">
                  <c:v>16.200771999999997</c:v>
                </c:pt>
                <c:pt idx="83">
                  <c:v>16.200771999999997</c:v>
                </c:pt>
                <c:pt idx="84">
                  <c:v>16.200771999999997</c:v>
                </c:pt>
                <c:pt idx="85">
                  <c:v>16.200771999999997</c:v>
                </c:pt>
                <c:pt idx="86">
                  <c:v>16.900771999999996</c:v>
                </c:pt>
                <c:pt idx="87">
                  <c:v>16.900771999999996</c:v>
                </c:pt>
                <c:pt idx="88">
                  <c:v>16.900771999999996</c:v>
                </c:pt>
                <c:pt idx="89">
                  <c:v>16.900771999999996</c:v>
                </c:pt>
                <c:pt idx="90">
                  <c:v>17.600771999999996</c:v>
                </c:pt>
                <c:pt idx="91">
                  <c:v>17.600771999999996</c:v>
                </c:pt>
                <c:pt idx="92">
                  <c:v>17.600771999999996</c:v>
                </c:pt>
                <c:pt idx="93">
                  <c:v>17.600771999999996</c:v>
                </c:pt>
                <c:pt idx="94">
                  <c:v>18.300771999999995</c:v>
                </c:pt>
                <c:pt idx="95">
                  <c:v>18.300771999999995</c:v>
                </c:pt>
                <c:pt idx="96">
                  <c:v>18.300771999999995</c:v>
                </c:pt>
                <c:pt idx="97">
                  <c:v>18.300771999999995</c:v>
                </c:pt>
                <c:pt idx="98">
                  <c:v>19.000771999999994</c:v>
                </c:pt>
                <c:pt idx="99">
                  <c:v>19.000771999999994</c:v>
                </c:pt>
                <c:pt idx="100">
                  <c:v>19.000771999999994</c:v>
                </c:pt>
                <c:pt idx="101">
                  <c:v>19.000771999999994</c:v>
                </c:pt>
                <c:pt idx="102">
                  <c:v>19.000771999999994</c:v>
                </c:pt>
                <c:pt idx="103">
                  <c:v>19.000771999999994</c:v>
                </c:pt>
                <c:pt idx="104">
                  <c:v>19.700771999999994</c:v>
                </c:pt>
                <c:pt idx="105">
                  <c:v>19.700771999999994</c:v>
                </c:pt>
                <c:pt idx="106">
                  <c:v>19.700771999999994</c:v>
                </c:pt>
                <c:pt idx="107">
                  <c:v>19.700771999999994</c:v>
                </c:pt>
                <c:pt idx="108">
                  <c:v>20.400771999999993</c:v>
                </c:pt>
                <c:pt idx="109">
                  <c:v>20.400771999999993</c:v>
                </c:pt>
                <c:pt idx="110">
                  <c:v>20.400771999999993</c:v>
                </c:pt>
                <c:pt idx="111">
                  <c:v>20.534771999999993</c:v>
                </c:pt>
                <c:pt idx="112">
                  <c:v>21.334771999999994</c:v>
                </c:pt>
                <c:pt idx="113">
                  <c:v>21.334771999999994</c:v>
                </c:pt>
                <c:pt idx="114">
                  <c:v>21.334771999999994</c:v>
                </c:pt>
                <c:pt idx="115">
                  <c:v>21.334771999999994</c:v>
                </c:pt>
                <c:pt idx="116">
                  <c:v>21.334771999999994</c:v>
                </c:pt>
                <c:pt idx="117">
                  <c:v>21.334771999999994</c:v>
                </c:pt>
                <c:pt idx="118">
                  <c:v>21.334771999999994</c:v>
                </c:pt>
                <c:pt idx="119">
                  <c:v>21.334771999999994</c:v>
                </c:pt>
                <c:pt idx="120">
                  <c:v>21.334771999999994</c:v>
                </c:pt>
                <c:pt idx="121">
                  <c:v>21.334771999999994</c:v>
                </c:pt>
                <c:pt idx="122">
                  <c:v>21.342771999999993</c:v>
                </c:pt>
                <c:pt idx="123">
                  <c:v>21.342771999999993</c:v>
                </c:pt>
                <c:pt idx="124">
                  <c:v>21.342771999999993</c:v>
                </c:pt>
                <c:pt idx="125">
                  <c:v>21.342771999999993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6F4-40C6-BAAD-39F19D88799B}"/>
            </c:ext>
          </c:extLst>
        </c:ser>
        <c:ser>
          <c:idx val="2"/>
          <c:order val="1"/>
          <c:tx>
            <c:strRef>
              <c:f>'CO 9'!$I$2</c:f>
              <c:strCache>
                <c:ptCount val="1"/>
                <c:pt idx="0">
                  <c:v>Cummulative ET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'CO 7'!$B$4:$B$129</c:f>
              <c:numCache>
                <c:formatCode>[$-409]d\-mmm;@</c:formatCode>
                <c:ptCount val="126"/>
                <c:pt idx="0">
                  <c:v>42500</c:v>
                </c:pt>
                <c:pt idx="1">
                  <c:v>42501</c:v>
                </c:pt>
                <c:pt idx="2">
                  <c:v>42502</c:v>
                </c:pt>
                <c:pt idx="3">
                  <c:v>42503</c:v>
                </c:pt>
                <c:pt idx="4">
                  <c:v>42504</c:v>
                </c:pt>
                <c:pt idx="5">
                  <c:v>42505</c:v>
                </c:pt>
                <c:pt idx="6">
                  <c:v>42506</c:v>
                </c:pt>
                <c:pt idx="7">
                  <c:v>42507</c:v>
                </c:pt>
                <c:pt idx="8">
                  <c:v>42508</c:v>
                </c:pt>
                <c:pt idx="9">
                  <c:v>42509</c:v>
                </c:pt>
                <c:pt idx="10">
                  <c:v>42510</c:v>
                </c:pt>
                <c:pt idx="11">
                  <c:v>42511</c:v>
                </c:pt>
                <c:pt idx="12">
                  <c:v>42512</c:v>
                </c:pt>
                <c:pt idx="13">
                  <c:v>42513</c:v>
                </c:pt>
                <c:pt idx="14">
                  <c:v>42514</c:v>
                </c:pt>
                <c:pt idx="15">
                  <c:v>42515</c:v>
                </c:pt>
                <c:pt idx="16">
                  <c:v>42516</c:v>
                </c:pt>
                <c:pt idx="17">
                  <c:v>42517</c:v>
                </c:pt>
                <c:pt idx="18">
                  <c:v>42518</c:v>
                </c:pt>
                <c:pt idx="19">
                  <c:v>42519</c:v>
                </c:pt>
                <c:pt idx="20">
                  <c:v>42520</c:v>
                </c:pt>
                <c:pt idx="21">
                  <c:v>42521</c:v>
                </c:pt>
                <c:pt idx="22">
                  <c:v>42522</c:v>
                </c:pt>
                <c:pt idx="23">
                  <c:v>42523</c:v>
                </c:pt>
                <c:pt idx="24">
                  <c:v>42524</c:v>
                </c:pt>
                <c:pt idx="25">
                  <c:v>42525</c:v>
                </c:pt>
                <c:pt idx="26">
                  <c:v>42526</c:v>
                </c:pt>
                <c:pt idx="27">
                  <c:v>42527</c:v>
                </c:pt>
                <c:pt idx="28">
                  <c:v>42528</c:v>
                </c:pt>
                <c:pt idx="29">
                  <c:v>42529</c:v>
                </c:pt>
                <c:pt idx="30">
                  <c:v>42530</c:v>
                </c:pt>
                <c:pt idx="31">
                  <c:v>42531</c:v>
                </c:pt>
                <c:pt idx="32">
                  <c:v>42532</c:v>
                </c:pt>
                <c:pt idx="33">
                  <c:v>42533</c:v>
                </c:pt>
                <c:pt idx="34">
                  <c:v>42534</c:v>
                </c:pt>
                <c:pt idx="35">
                  <c:v>42535</c:v>
                </c:pt>
                <c:pt idx="36">
                  <c:v>42536</c:v>
                </c:pt>
                <c:pt idx="37">
                  <c:v>42537</c:v>
                </c:pt>
                <c:pt idx="38">
                  <c:v>42538</c:v>
                </c:pt>
                <c:pt idx="39">
                  <c:v>42539</c:v>
                </c:pt>
                <c:pt idx="40">
                  <c:v>42540</c:v>
                </c:pt>
                <c:pt idx="41">
                  <c:v>42541</c:v>
                </c:pt>
                <c:pt idx="42">
                  <c:v>42542</c:v>
                </c:pt>
                <c:pt idx="43">
                  <c:v>42543</c:v>
                </c:pt>
                <c:pt idx="44">
                  <c:v>42544</c:v>
                </c:pt>
                <c:pt idx="45">
                  <c:v>42545</c:v>
                </c:pt>
                <c:pt idx="46">
                  <c:v>42546</c:v>
                </c:pt>
                <c:pt idx="47">
                  <c:v>42547</c:v>
                </c:pt>
                <c:pt idx="48">
                  <c:v>42548</c:v>
                </c:pt>
                <c:pt idx="49">
                  <c:v>42549</c:v>
                </c:pt>
                <c:pt idx="50">
                  <c:v>42550</c:v>
                </c:pt>
                <c:pt idx="51">
                  <c:v>42551</c:v>
                </c:pt>
                <c:pt idx="52">
                  <c:v>42552</c:v>
                </c:pt>
                <c:pt idx="53">
                  <c:v>42553</c:v>
                </c:pt>
                <c:pt idx="54">
                  <c:v>42554</c:v>
                </c:pt>
                <c:pt idx="55">
                  <c:v>42555</c:v>
                </c:pt>
                <c:pt idx="56">
                  <c:v>42556</c:v>
                </c:pt>
                <c:pt idx="57">
                  <c:v>42557</c:v>
                </c:pt>
                <c:pt idx="58">
                  <c:v>42558</c:v>
                </c:pt>
                <c:pt idx="59">
                  <c:v>42559</c:v>
                </c:pt>
                <c:pt idx="60">
                  <c:v>42560</c:v>
                </c:pt>
                <c:pt idx="61">
                  <c:v>42561</c:v>
                </c:pt>
                <c:pt idx="62">
                  <c:v>42562</c:v>
                </c:pt>
                <c:pt idx="63">
                  <c:v>42563</c:v>
                </c:pt>
                <c:pt idx="64">
                  <c:v>42564</c:v>
                </c:pt>
                <c:pt idx="65">
                  <c:v>42565</c:v>
                </c:pt>
                <c:pt idx="66">
                  <c:v>42566</c:v>
                </c:pt>
                <c:pt idx="67">
                  <c:v>42567</c:v>
                </c:pt>
                <c:pt idx="68">
                  <c:v>42568</c:v>
                </c:pt>
                <c:pt idx="69">
                  <c:v>42569</c:v>
                </c:pt>
                <c:pt idx="70">
                  <c:v>42570</c:v>
                </c:pt>
                <c:pt idx="71">
                  <c:v>42571</c:v>
                </c:pt>
                <c:pt idx="72">
                  <c:v>42572</c:v>
                </c:pt>
                <c:pt idx="73">
                  <c:v>42573</c:v>
                </c:pt>
                <c:pt idx="74">
                  <c:v>42574</c:v>
                </c:pt>
                <c:pt idx="75">
                  <c:v>42575</c:v>
                </c:pt>
                <c:pt idx="76">
                  <c:v>42576</c:v>
                </c:pt>
                <c:pt idx="77">
                  <c:v>42577</c:v>
                </c:pt>
                <c:pt idx="78">
                  <c:v>42578</c:v>
                </c:pt>
                <c:pt idx="79">
                  <c:v>42579</c:v>
                </c:pt>
                <c:pt idx="80">
                  <c:v>42580</c:v>
                </c:pt>
                <c:pt idx="81">
                  <c:v>42581</c:v>
                </c:pt>
                <c:pt idx="82">
                  <c:v>42582</c:v>
                </c:pt>
                <c:pt idx="83">
                  <c:v>42583</c:v>
                </c:pt>
                <c:pt idx="84">
                  <c:v>42584</c:v>
                </c:pt>
                <c:pt idx="85">
                  <c:v>42585</c:v>
                </c:pt>
                <c:pt idx="86">
                  <c:v>42586</c:v>
                </c:pt>
                <c:pt idx="87">
                  <c:v>42587</c:v>
                </c:pt>
                <c:pt idx="88">
                  <c:v>42588</c:v>
                </c:pt>
                <c:pt idx="89">
                  <c:v>42589</c:v>
                </c:pt>
                <c:pt idx="90">
                  <c:v>42590</c:v>
                </c:pt>
                <c:pt idx="91">
                  <c:v>42591</c:v>
                </c:pt>
                <c:pt idx="92">
                  <c:v>42592</c:v>
                </c:pt>
                <c:pt idx="93">
                  <c:v>42593</c:v>
                </c:pt>
                <c:pt idx="94">
                  <c:v>42594</c:v>
                </c:pt>
                <c:pt idx="95">
                  <c:v>42595</c:v>
                </c:pt>
                <c:pt idx="96">
                  <c:v>42596</c:v>
                </c:pt>
                <c:pt idx="97">
                  <c:v>42597</c:v>
                </c:pt>
                <c:pt idx="98">
                  <c:v>42598</c:v>
                </c:pt>
                <c:pt idx="99">
                  <c:v>42599</c:v>
                </c:pt>
                <c:pt idx="100">
                  <c:v>42600</c:v>
                </c:pt>
                <c:pt idx="101">
                  <c:v>42601</c:v>
                </c:pt>
                <c:pt idx="102">
                  <c:v>42602</c:v>
                </c:pt>
                <c:pt idx="103">
                  <c:v>42603</c:v>
                </c:pt>
                <c:pt idx="104">
                  <c:v>42604</c:v>
                </c:pt>
                <c:pt idx="105">
                  <c:v>42605</c:v>
                </c:pt>
                <c:pt idx="106">
                  <c:v>42606</c:v>
                </c:pt>
                <c:pt idx="107">
                  <c:v>42607</c:v>
                </c:pt>
                <c:pt idx="108">
                  <c:v>42608</c:v>
                </c:pt>
                <c:pt idx="109">
                  <c:v>42609</c:v>
                </c:pt>
                <c:pt idx="110">
                  <c:v>42610</c:v>
                </c:pt>
                <c:pt idx="111">
                  <c:v>42611</c:v>
                </c:pt>
                <c:pt idx="112">
                  <c:v>42612</c:v>
                </c:pt>
                <c:pt idx="113">
                  <c:v>42613</c:v>
                </c:pt>
                <c:pt idx="114">
                  <c:v>42614</c:v>
                </c:pt>
                <c:pt idx="115">
                  <c:v>42615</c:v>
                </c:pt>
                <c:pt idx="116">
                  <c:v>42616</c:v>
                </c:pt>
                <c:pt idx="117">
                  <c:v>42617</c:v>
                </c:pt>
                <c:pt idx="118">
                  <c:v>42618</c:v>
                </c:pt>
                <c:pt idx="119">
                  <c:v>42619</c:v>
                </c:pt>
                <c:pt idx="120">
                  <c:v>42620</c:v>
                </c:pt>
                <c:pt idx="121">
                  <c:v>42621</c:v>
                </c:pt>
                <c:pt idx="122">
                  <c:v>42622</c:v>
                </c:pt>
                <c:pt idx="123">
                  <c:v>42623</c:v>
                </c:pt>
                <c:pt idx="124">
                  <c:v>42624</c:v>
                </c:pt>
                <c:pt idx="125">
                  <c:v>42625</c:v>
                </c:pt>
              </c:numCache>
            </c:numRef>
          </c:cat>
          <c:val>
            <c:numRef>
              <c:f>'CO 7'!$I$4:$I$129</c:f>
              <c:numCache>
                <c:formatCode>0.00</c:formatCode>
                <c:ptCount val="126"/>
                <c:pt idx="0">
                  <c:v>0.01</c:v>
                </c:pt>
                <c:pt idx="1">
                  <c:v>1.9410772872595305E-2</c:v>
                </c:pt>
                <c:pt idx="2">
                  <c:v>2.9906498339286016E-2</c:v>
                </c:pt>
                <c:pt idx="3">
                  <c:v>4.1639001589825295E-2</c:v>
                </c:pt>
                <c:pt idx="4">
                  <c:v>4.8364407721572446E-2</c:v>
                </c:pt>
                <c:pt idx="5">
                  <c:v>6.0993662150243287E-2</c:v>
                </c:pt>
                <c:pt idx="6">
                  <c:v>6.3577965022296387E-2</c:v>
                </c:pt>
                <c:pt idx="7">
                  <c:v>7.4638847323482208E-2</c:v>
                </c:pt>
                <c:pt idx="8">
                  <c:v>9.0478880498655809E-2</c:v>
                </c:pt>
                <c:pt idx="9">
                  <c:v>0.11515500812942309</c:v>
                </c:pt>
                <c:pt idx="10">
                  <c:v>0.14129299411221161</c:v>
                </c:pt>
                <c:pt idx="11">
                  <c:v>0.16893026431327346</c:v>
                </c:pt>
                <c:pt idx="12">
                  <c:v>0.22369879720408625</c:v>
                </c:pt>
                <c:pt idx="13">
                  <c:v>0.25980452582870134</c:v>
                </c:pt>
                <c:pt idx="14">
                  <c:v>0.31429242270123342</c:v>
                </c:pt>
                <c:pt idx="15">
                  <c:v>0.35732262741811016</c:v>
                </c:pt>
                <c:pt idx="16">
                  <c:v>0.40815653283875913</c:v>
                </c:pt>
                <c:pt idx="17">
                  <c:v>0.4295930684406446</c:v>
                </c:pt>
                <c:pt idx="18">
                  <c:v>0.4753526568938809</c:v>
                </c:pt>
                <c:pt idx="19">
                  <c:v>0.54865407642826636</c:v>
                </c:pt>
                <c:pt idx="20">
                  <c:v>0.62055773301756001</c:v>
                </c:pt>
                <c:pt idx="21">
                  <c:v>0.68635632609765806</c:v>
                </c:pt>
                <c:pt idx="22">
                  <c:v>0.75278059067403291</c:v>
                </c:pt>
                <c:pt idx="23">
                  <c:v>0.83847583802451819</c:v>
                </c:pt>
                <c:pt idx="24">
                  <c:v>0.95582062499629949</c:v>
                </c:pt>
                <c:pt idx="25">
                  <c:v>1.0553115304808836</c:v>
                </c:pt>
                <c:pt idx="26">
                  <c:v>1.1467381840120499</c:v>
                </c:pt>
                <c:pt idx="27">
                  <c:v>1.2643554861774464</c:v>
                </c:pt>
                <c:pt idx="28">
                  <c:v>1.3900193848568474</c:v>
                </c:pt>
                <c:pt idx="29">
                  <c:v>1.5335339752809864</c:v>
                </c:pt>
                <c:pt idx="30">
                  <c:v>1.6574075038185123</c:v>
                </c:pt>
                <c:pt idx="31">
                  <c:v>1.8096473843111311</c:v>
                </c:pt>
                <c:pt idx="32">
                  <c:v>1.9900228215980895</c:v>
                </c:pt>
                <c:pt idx="33">
                  <c:v>2.1291834903258491</c:v>
                </c:pt>
                <c:pt idx="34">
                  <c:v>2.2741130218365191</c:v>
                </c:pt>
                <c:pt idx="35">
                  <c:v>2.4414140395464314</c:v>
                </c:pt>
                <c:pt idx="36">
                  <c:v>2.6648009555994587</c:v>
                </c:pt>
                <c:pt idx="37">
                  <c:v>2.8999038503380112</c:v>
                </c:pt>
                <c:pt idx="38">
                  <c:v>3.0913665665817089</c:v>
                </c:pt>
                <c:pt idx="39">
                  <c:v>3.2901534236977712</c:v>
                </c:pt>
                <c:pt idx="40">
                  <c:v>3.5915695921547299</c:v>
                </c:pt>
                <c:pt idx="41">
                  <c:v>3.812716173238992</c:v>
                </c:pt>
                <c:pt idx="42">
                  <c:v>4.0712175629296432</c:v>
                </c:pt>
                <c:pt idx="43">
                  <c:v>4.3770855322279596</c:v>
                </c:pt>
                <c:pt idx="44">
                  <c:v>4.6466342564856733</c:v>
                </c:pt>
                <c:pt idx="45">
                  <c:v>4.8990376437225764</c:v>
                </c:pt>
                <c:pt idx="46">
                  <c:v>5.1234349115554343</c:v>
                </c:pt>
                <c:pt idx="47">
                  <c:v>5.381555563003527</c:v>
                </c:pt>
                <c:pt idx="48">
                  <c:v>5.5873180963367926</c:v>
                </c:pt>
                <c:pt idx="49">
                  <c:v>5.8828904394750223</c:v>
                </c:pt>
                <c:pt idx="50">
                  <c:v>6.128299854382945</c:v>
                </c:pt>
                <c:pt idx="51">
                  <c:v>6.3409456696824957</c:v>
                </c:pt>
                <c:pt idx="52">
                  <c:v>6.4376603328902702</c:v>
                </c:pt>
                <c:pt idx="53">
                  <c:v>6.5506963394842739</c:v>
                </c:pt>
                <c:pt idx="54">
                  <c:v>6.703044678634777</c:v>
                </c:pt>
                <c:pt idx="55">
                  <c:v>7.0157886903866657</c:v>
                </c:pt>
                <c:pt idx="56">
                  <c:v>7.2827036330697492</c:v>
                </c:pt>
                <c:pt idx="57">
                  <c:v>7.5897056514792736</c:v>
                </c:pt>
                <c:pt idx="58">
                  <c:v>7.8612647804069571</c:v>
                </c:pt>
                <c:pt idx="59">
                  <c:v>8.136301097076986</c:v>
                </c:pt>
                <c:pt idx="60">
                  <c:v>8.5408732817471158</c:v>
                </c:pt>
                <c:pt idx="61">
                  <c:v>8.919554019277129</c:v>
                </c:pt>
                <c:pt idx="62">
                  <c:v>9.303559793146233</c:v>
                </c:pt>
                <c:pt idx="63">
                  <c:v>9.6403933596541354</c:v>
                </c:pt>
                <c:pt idx="64">
                  <c:v>9.9359854453209113</c:v>
                </c:pt>
                <c:pt idx="65">
                  <c:v>10.162711798352353</c:v>
                </c:pt>
                <c:pt idx="66">
                  <c:v>10.398043395389356</c:v>
                </c:pt>
                <c:pt idx="67">
                  <c:v>10.716804854768911</c:v>
                </c:pt>
                <c:pt idx="68">
                  <c:v>11.007449556262932</c:v>
                </c:pt>
                <c:pt idx="69">
                  <c:v>11.286004751634751</c:v>
                </c:pt>
                <c:pt idx="70">
                  <c:v>11.696471023829199</c:v>
                </c:pt>
                <c:pt idx="71">
                  <c:v>12.020456362300393</c:v>
                </c:pt>
                <c:pt idx="72">
                  <c:v>12.341095914588573</c:v>
                </c:pt>
                <c:pt idx="73">
                  <c:v>12.634856837345236</c:v>
                </c:pt>
                <c:pt idx="74">
                  <c:v>12.954315791528055</c:v>
                </c:pt>
                <c:pt idx="75">
                  <c:v>13.258779660552184</c:v>
                </c:pt>
                <c:pt idx="76">
                  <c:v>13.517562357476651</c:v>
                </c:pt>
                <c:pt idx="77">
                  <c:v>13.830587172502247</c:v>
                </c:pt>
                <c:pt idx="78">
                  <c:v>14.086779261827482</c:v>
                </c:pt>
                <c:pt idx="79">
                  <c:v>14.287898791641384</c:v>
                </c:pt>
                <c:pt idx="80">
                  <c:v>14.500876742609327</c:v>
                </c:pt>
                <c:pt idx="81">
                  <c:v>14.759085316959862</c:v>
                </c:pt>
                <c:pt idx="82">
                  <c:v>15.029416951030493</c:v>
                </c:pt>
                <c:pt idx="83">
                  <c:v>15.280872029810675</c:v>
                </c:pt>
                <c:pt idx="84">
                  <c:v>15.539132692689984</c:v>
                </c:pt>
                <c:pt idx="85">
                  <c:v>15.812256774495546</c:v>
                </c:pt>
                <c:pt idx="86">
                  <c:v>16.149990738262716</c:v>
                </c:pt>
                <c:pt idx="87">
                  <c:v>16.297432797200862</c:v>
                </c:pt>
                <c:pt idx="88">
                  <c:v>16.359331682258112</c:v>
                </c:pt>
                <c:pt idx="89">
                  <c:v>16.471534284154895</c:v>
                </c:pt>
                <c:pt idx="90">
                  <c:v>16.676633186654364</c:v>
                </c:pt>
                <c:pt idx="91">
                  <c:v>16.989068504311305</c:v>
                </c:pt>
                <c:pt idx="92">
                  <c:v>17.285455629368727</c:v>
                </c:pt>
                <c:pt idx="93">
                  <c:v>17.565188426412007</c:v>
                </c:pt>
                <c:pt idx="94">
                  <c:v>17.824697071011087</c:v>
                </c:pt>
                <c:pt idx="95">
                  <c:v>18.069224767689413</c:v>
                </c:pt>
                <c:pt idx="96">
                  <c:v>18.331558464343487</c:v>
                </c:pt>
                <c:pt idx="97">
                  <c:v>18.617126327292709</c:v>
                </c:pt>
                <c:pt idx="98">
                  <c:v>18.847949882722155</c:v>
                </c:pt>
                <c:pt idx="99">
                  <c:v>19.096030624170304</c:v>
                </c:pt>
                <c:pt idx="100">
                  <c:v>19.413703265457844</c:v>
                </c:pt>
                <c:pt idx="101">
                  <c:v>19.614569233776923</c:v>
                </c:pt>
                <c:pt idx="102">
                  <c:v>19.820063748312201</c:v>
                </c:pt>
                <c:pt idx="103">
                  <c:v>20.103205052881091</c:v>
                </c:pt>
                <c:pt idx="104">
                  <c:v>20.391987215788312</c:v>
                </c:pt>
                <c:pt idx="105">
                  <c:v>20.66404876944323</c:v>
                </c:pt>
                <c:pt idx="106">
                  <c:v>20.827093400823262</c:v>
                </c:pt>
                <c:pt idx="107">
                  <c:v>20.986305116359517</c:v>
                </c:pt>
                <c:pt idx="108">
                  <c:v>21.105589738812892</c:v>
                </c:pt>
                <c:pt idx="109">
                  <c:v>21.229274270527227</c:v>
                </c:pt>
                <c:pt idx="110">
                  <c:v>21.38926347984534</c:v>
                </c:pt>
                <c:pt idx="111">
                  <c:v>21.49373782371531</c:v>
                </c:pt>
                <c:pt idx="112">
                  <c:v>21.598498403908444</c:v>
                </c:pt>
                <c:pt idx="113">
                  <c:v>21.679759739128333</c:v>
                </c:pt>
                <c:pt idx="114">
                  <c:v>21.776135414927793</c:v>
                </c:pt>
                <c:pt idx="115">
                  <c:v>21.883446418617901</c:v>
                </c:pt>
                <c:pt idx="116">
                  <c:v>22.009032474342234</c:v>
                </c:pt>
                <c:pt idx="117">
                  <c:v>22.133074318300327</c:v>
                </c:pt>
                <c:pt idx="118">
                  <c:v>22.262101683442797</c:v>
                </c:pt>
                <c:pt idx="119">
                  <c:v>22.357322172071129</c:v>
                </c:pt>
                <c:pt idx="120">
                  <c:v>22.447286953473583</c:v>
                </c:pt>
                <c:pt idx="121">
                  <c:v>22.521713377744703</c:v>
                </c:pt>
                <c:pt idx="122">
                  <c:v>22.625129588427434</c:v>
                </c:pt>
                <c:pt idx="123">
                  <c:v>22.738949673223225</c:v>
                </c:pt>
                <c:pt idx="124">
                  <c:v>22.860847267742301</c:v>
                </c:pt>
                <c:pt idx="125">
                  <c:v>22.97066492801763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6F4-40C6-BAAD-39F19D8879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2344160"/>
        <c:axId val="1"/>
      </c:lineChart>
      <c:dateAx>
        <c:axId val="4123441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[$-409]d\-m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"/>
        <c:crosses val="autoZero"/>
        <c:auto val="1"/>
        <c:lblOffset val="100"/>
        <c:baseTimeUnit val="days"/>
      </c:date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Inches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" sourceLinked="0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4123441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spPr>
        <a:noFill/>
        <a:ln w="25400">
          <a:noFill/>
        </a:ln>
      </c:sp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Yield!$B$6:$B$12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Yield!$D$20:$D$26</c:f>
              <c:numCache>
                <c:formatCode>0.0</c:formatCode>
                <c:ptCount val="7"/>
                <c:pt idx="0">
                  <c:v>1.0821811853427439</c:v>
                </c:pt>
                <c:pt idx="1">
                  <c:v>0.87102388088562299</c:v>
                </c:pt>
                <c:pt idx="2">
                  <c:v>0.99216861645557375</c:v>
                </c:pt>
                <c:pt idx="3">
                  <c:v>1.0537561635889006</c:v>
                </c:pt>
                <c:pt idx="4">
                  <c:v>0.88929710915595084</c:v>
                </c:pt>
                <c:pt idx="5">
                  <c:v>1.0557865222856038</c:v>
                </c:pt>
                <c:pt idx="6">
                  <c:v>1.0557865222856038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63-4DF9-9B29-7E6E151DE5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7301808"/>
        <c:axId val="757306400"/>
      </c:barChart>
      <c:catAx>
        <c:axId val="7573018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7306400"/>
        <c:crosses val="autoZero"/>
        <c:auto val="1"/>
        <c:lblAlgn val="ctr"/>
        <c:lblOffset val="100"/>
        <c:noMultiLvlLbl val="0"/>
      </c:catAx>
      <c:valAx>
        <c:axId val="757306400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Relative Yield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7301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121981627296589"/>
          <c:y val="4.6267087276550996E-2"/>
          <c:w val="0.83822462817147847"/>
          <c:h val="0.7594184323174114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(Yield!$B$3:$B$4,Yield!$B$6:$B$12)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(Yield!$D$3:$D$4,Yield!$D$6:$D$12)</c:f>
              <c:numCache>
                <c:formatCode>General</c:formatCode>
                <c:ptCount val="9"/>
                <c:pt idx="0">
                  <c:v>0.99550064899418722</c:v>
                </c:pt>
                <c:pt idx="1">
                  <c:v>0.94886541450976569</c:v>
                </c:pt>
                <c:pt idx="2" formatCode="0.0">
                  <c:v>0.94424806456081301</c:v>
                </c:pt>
                <c:pt idx="3" formatCode="0.0">
                  <c:v>1.0314236315970386</c:v>
                </c:pt>
                <c:pt idx="4" formatCode="0.0">
                  <c:v>1.0577425263060687</c:v>
                </c:pt>
                <c:pt idx="5" formatCode="0.0">
                  <c:v>1.0268986286470652</c:v>
                </c:pt>
                <c:pt idx="6" formatCode="0.0">
                  <c:v>0.94244729808072158</c:v>
                </c:pt>
                <c:pt idx="7" formatCode="0.0">
                  <c:v>1.0093526988410451</c:v>
                </c:pt>
                <c:pt idx="8" formatCode="0.0">
                  <c:v>1.0435210884632946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C3-47E9-A038-741B278C13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7301808"/>
        <c:axId val="757306400"/>
      </c:barChart>
      <c:catAx>
        <c:axId val="7573018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7306400"/>
        <c:crosses val="autoZero"/>
        <c:auto val="1"/>
        <c:lblAlgn val="ctr"/>
        <c:lblOffset val="100"/>
        <c:noMultiLvlLbl val="0"/>
      </c:catAx>
      <c:valAx>
        <c:axId val="757306400"/>
        <c:scaling>
          <c:orientation val="minMax"/>
          <c:max val="1.2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Relative Yield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7301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Capacitance vs ET Soil Moisture %</a:t>
            </a:r>
          </a:p>
        </c:rich>
      </c:tx>
      <c:overlay val="0"/>
    </c:title>
    <c:autoTitleDeleted val="0"/>
    <c:pivotFmts>
      <c:pivotFmt>
        <c:idx val="0"/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Sheet1!$F$1</c:f>
              <c:strCache>
                <c:ptCount val="1"/>
                <c:pt idx="0">
                  <c:v>CAP SM%</c:v>
                </c:pt>
              </c:strCache>
            </c:strRef>
          </c:tx>
          <c:marker>
            <c:symbol val="none"/>
          </c:marker>
          <c:cat>
            <c:numRef>
              <c:f>Sheet1!$D$2:$D$85</c:f>
              <c:numCache>
                <c:formatCode>m/d/yyyy</c:formatCode>
                <c:ptCount val="84"/>
                <c:pt idx="0">
                  <c:v>43260</c:v>
                </c:pt>
                <c:pt idx="1">
                  <c:v>43261</c:v>
                </c:pt>
                <c:pt idx="2">
                  <c:v>43262</c:v>
                </c:pt>
                <c:pt idx="3">
                  <c:v>43263</c:v>
                </c:pt>
                <c:pt idx="4">
                  <c:v>43264</c:v>
                </c:pt>
                <c:pt idx="5">
                  <c:v>43265</c:v>
                </c:pt>
                <c:pt idx="6">
                  <c:v>43266</c:v>
                </c:pt>
                <c:pt idx="7">
                  <c:v>43267</c:v>
                </c:pt>
                <c:pt idx="8">
                  <c:v>43268</c:v>
                </c:pt>
                <c:pt idx="9">
                  <c:v>43269</c:v>
                </c:pt>
                <c:pt idx="10">
                  <c:v>43270</c:v>
                </c:pt>
                <c:pt idx="11">
                  <c:v>43271</c:v>
                </c:pt>
                <c:pt idx="12">
                  <c:v>43272</c:v>
                </c:pt>
                <c:pt idx="13">
                  <c:v>43273</c:v>
                </c:pt>
                <c:pt idx="14">
                  <c:v>43274</c:v>
                </c:pt>
                <c:pt idx="15">
                  <c:v>43275</c:v>
                </c:pt>
                <c:pt idx="16">
                  <c:v>43276</c:v>
                </c:pt>
                <c:pt idx="17">
                  <c:v>43277</c:v>
                </c:pt>
                <c:pt idx="18">
                  <c:v>43278</c:v>
                </c:pt>
                <c:pt idx="19">
                  <c:v>43279</c:v>
                </c:pt>
                <c:pt idx="20">
                  <c:v>43280</c:v>
                </c:pt>
                <c:pt idx="21">
                  <c:v>43281</c:v>
                </c:pt>
                <c:pt idx="22">
                  <c:v>43282</c:v>
                </c:pt>
                <c:pt idx="23">
                  <c:v>43283</c:v>
                </c:pt>
                <c:pt idx="24">
                  <c:v>43284</c:v>
                </c:pt>
                <c:pt idx="25">
                  <c:v>43285</c:v>
                </c:pt>
                <c:pt idx="26">
                  <c:v>43286</c:v>
                </c:pt>
                <c:pt idx="27">
                  <c:v>43287</c:v>
                </c:pt>
                <c:pt idx="28">
                  <c:v>43288</c:v>
                </c:pt>
                <c:pt idx="29">
                  <c:v>43289</c:v>
                </c:pt>
                <c:pt idx="30">
                  <c:v>43290</c:v>
                </c:pt>
                <c:pt idx="31">
                  <c:v>43291</c:v>
                </c:pt>
                <c:pt idx="32">
                  <c:v>43292</c:v>
                </c:pt>
                <c:pt idx="33">
                  <c:v>43293</c:v>
                </c:pt>
                <c:pt idx="34">
                  <c:v>43294</c:v>
                </c:pt>
                <c:pt idx="35">
                  <c:v>43295</c:v>
                </c:pt>
                <c:pt idx="36">
                  <c:v>43296</c:v>
                </c:pt>
                <c:pt idx="37">
                  <c:v>43297</c:v>
                </c:pt>
                <c:pt idx="38">
                  <c:v>43298</c:v>
                </c:pt>
                <c:pt idx="39">
                  <c:v>43299</c:v>
                </c:pt>
                <c:pt idx="40">
                  <c:v>43300</c:v>
                </c:pt>
                <c:pt idx="41">
                  <c:v>43301</c:v>
                </c:pt>
                <c:pt idx="42">
                  <c:v>43302</c:v>
                </c:pt>
                <c:pt idx="43">
                  <c:v>43303</c:v>
                </c:pt>
                <c:pt idx="44">
                  <c:v>43304</c:v>
                </c:pt>
                <c:pt idx="45">
                  <c:v>43305</c:v>
                </c:pt>
                <c:pt idx="46">
                  <c:v>43306</c:v>
                </c:pt>
                <c:pt idx="47">
                  <c:v>43307</c:v>
                </c:pt>
                <c:pt idx="48">
                  <c:v>43308</c:v>
                </c:pt>
                <c:pt idx="49">
                  <c:v>43309</c:v>
                </c:pt>
                <c:pt idx="50">
                  <c:v>43310</c:v>
                </c:pt>
                <c:pt idx="51">
                  <c:v>43311</c:v>
                </c:pt>
                <c:pt idx="52">
                  <c:v>43312</c:v>
                </c:pt>
                <c:pt idx="53">
                  <c:v>43313</c:v>
                </c:pt>
                <c:pt idx="54">
                  <c:v>43314</c:v>
                </c:pt>
                <c:pt idx="55">
                  <c:v>43315</c:v>
                </c:pt>
                <c:pt idx="56">
                  <c:v>43316</c:v>
                </c:pt>
                <c:pt idx="57">
                  <c:v>43317</c:v>
                </c:pt>
                <c:pt idx="58">
                  <c:v>43318</c:v>
                </c:pt>
                <c:pt idx="59">
                  <c:v>43319</c:v>
                </c:pt>
                <c:pt idx="60">
                  <c:v>43320</c:v>
                </c:pt>
                <c:pt idx="61">
                  <c:v>43321</c:v>
                </c:pt>
                <c:pt idx="62">
                  <c:v>43322</c:v>
                </c:pt>
                <c:pt idx="63">
                  <c:v>43323</c:v>
                </c:pt>
                <c:pt idx="64">
                  <c:v>43324</c:v>
                </c:pt>
                <c:pt idx="65">
                  <c:v>43325</c:v>
                </c:pt>
                <c:pt idx="66">
                  <c:v>43326</c:v>
                </c:pt>
                <c:pt idx="67">
                  <c:v>43327</c:v>
                </c:pt>
                <c:pt idx="68">
                  <c:v>43328</c:v>
                </c:pt>
                <c:pt idx="69">
                  <c:v>43329</c:v>
                </c:pt>
                <c:pt idx="70">
                  <c:v>43330</c:v>
                </c:pt>
                <c:pt idx="71">
                  <c:v>43331</c:v>
                </c:pt>
                <c:pt idx="72">
                  <c:v>43332</c:v>
                </c:pt>
                <c:pt idx="73">
                  <c:v>43333</c:v>
                </c:pt>
                <c:pt idx="74">
                  <c:v>43334</c:v>
                </c:pt>
                <c:pt idx="75">
                  <c:v>43335</c:v>
                </c:pt>
                <c:pt idx="76">
                  <c:v>43336</c:v>
                </c:pt>
                <c:pt idx="77">
                  <c:v>43337</c:v>
                </c:pt>
                <c:pt idx="78">
                  <c:v>43338</c:v>
                </c:pt>
                <c:pt idx="79">
                  <c:v>43339</c:v>
                </c:pt>
                <c:pt idx="80">
                  <c:v>43340</c:v>
                </c:pt>
                <c:pt idx="81">
                  <c:v>43341</c:v>
                </c:pt>
                <c:pt idx="82">
                  <c:v>43342</c:v>
                </c:pt>
                <c:pt idx="83">
                  <c:v>43343</c:v>
                </c:pt>
              </c:numCache>
            </c:numRef>
          </c:cat>
          <c:val>
            <c:numRef>
              <c:f>Sheet1!$F$2:$F$85</c:f>
              <c:numCache>
                <c:formatCode>0.0</c:formatCode>
                <c:ptCount val="84"/>
                <c:pt idx="0">
                  <c:v>84.856683410411748</c:v>
                </c:pt>
                <c:pt idx="1">
                  <c:v>85.161119356961805</c:v>
                </c:pt>
                <c:pt idx="2">
                  <c:v>84.692079920686396</c:v>
                </c:pt>
                <c:pt idx="3">
                  <c:v>83.99533687606025</c:v>
                </c:pt>
                <c:pt idx="4">
                  <c:v>82.753747749954471</c:v>
                </c:pt>
                <c:pt idx="5">
                  <c:v>80.57249530419665</c:v>
                </c:pt>
                <c:pt idx="6">
                  <c:v>77.552248658229814</c:v>
                </c:pt>
                <c:pt idx="7">
                  <c:v>74.523135245011716</c:v>
                </c:pt>
                <c:pt idx="8">
                  <c:v>72.331235602003858</c:v>
                </c:pt>
                <c:pt idx="9">
                  <c:v>70.82212087274884</c:v>
                </c:pt>
                <c:pt idx="10">
                  <c:v>70.037477964939782</c:v>
                </c:pt>
                <c:pt idx="11">
                  <c:v>79.070063924117477</c:v>
                </c:pt>
                <c:pt idx="12">
                  <c:v>80.756598844916979</c:v>
                </c:pt>
                <c:pt idx="13">
                  <c:v>79.893126467277582</c:v>
                </c:pt>
                <c:pt idx="14">
                  <c:v>78.965353114216342</c:v>
                </c:pt>
                <c:pt idx="15">
                  <c:v>77.972785125284901</c:v>
                </c:pt>
                <c:pt idx="16">
                  <c:v>96.718266681889645</c:v>
                </c:pt>
                <c:pt idx="17">
                  <c:v>99.636978319903633</c:v>
                </c:pt>
                <c:pt idx="18">
                  <c:v>96.937496679771755</c:v>
                </c:pt>
                <c:pt idx="19">
                  <c:v>95.261784086681871</c:v>
                </c:pt>
                <c:pt idx="20">
                  <c:v>93.377351913935783</c:v>
                </c:pt>
                <c:pt idx="21">
                  <c:v>91.353402661967763</c:v>
                </c:pt>
                <c:pt idx="22">
                  <c:v>97.482677950905853</c:v>
                </c:pt>
                <c:pt idx="23">
                  <c:v>94.389080598349594</c:v>
                </c:pt>
                <c:pt idx="24">
                  <c:v>91.839987947281585</c:v>
                </c:pt>
                <c:pt idx="25">
                  <c:v>88.8930504608295</c:v>
                </c:pt>
                <c:pt idx="26">
                  <c:v>87.017166963619331</c:v>
                </c:pt>
                <c:pt idx="27">
                  <c:v>86.223047387799227</c:v>
                </c:pt>
                <c:pt idx="28">
                  <c:v>84.664494791129854</c:v>
                </c:pt>
                <c:pt idx="29">
                  <c:v>82.271419653932455</c:v>
                </c:pt>
                <c:pt idx="30">
                  <c:v>79.246804130777249</c:v>
                </c:pt>
                <c:pt idx="31">
                  <c:v>76.106684977298414</c:v>
                </c:pt>
                <c:pt idx="32">
                  <c:v>72.835430549541428</c:v>
                </c:pt>
                <c:pt idx="33">
                  <c:v>69.950110559193533</c:v>
                </c:pt>
                <c:pt idx="34">
                  <c:v>67.976933040682908</c:v>
                </c:pt>
                <c:pt idx="35">
                  <c:v>70.063887034826635</c:v>
                </c:pt>
                <c:pt idx="36">
                  <c:v>71.836872251279488</c:v>
                </c:pt>
                <c:pt idx="37">
                  <c:v>70.168108170359048</c:v>
                </c:pt>
                <c:pt idx="38">
                  <c:v>69.455343021673286</c:v>
                </c:pt>
                <c:pt idx="39">
                  <c:v>69.067971016153379</c:v>
                </c:pt>
                <c:pt idx="40">
                  <c:v>68.875285114380958</c:v>
                </c:pt>
                <c:pt idx="41">
                  <c:v>68.806590190589631</c:v>
                </c:pt>
                <c:pt idx="42">
                  <c:v>74.871379384443756</c:v>
                </c:pt>
                <c:pt idx="43">
                  <c:v>73.742309303051726</c:v>
                </c:pt>
                <c:pt idx="44">
                  <c:v>74.982023811596846</c:v>
                </c:pt>
                <c:pt idx="45">
                  <c:v>74.8955159297996</c:v>
                </c:pt>
                <c:pt idx="46">
                  <c:v>73.671298696810894</c:v>
                </c:pt>
                <c:pt idx="47">
                  <c:v>73.40666471543004</c:v>
                </c:pt>
                <c:pt idx="48">
                  <c:v>72.493410041436263</c:v>
                </c:pt>
                <c:pt idx="49">
                  <c:v>71.62567531357611</c:v>
                </c:pt>
                <c:pt idx="50">
                  <c:v>70.824137001902784</c:v>
                </c:pt>
                <c:pt idx="51">
                  <c:v>69.926689312175441</c:v>
                </c:pt>
                <c:pt idx="52">
                  <c:v>68.638403727984056</c:v>
                </c:pt>
                <c:pt idx="53">
                  <c:v>72.425534243891519</c:v>
                </c:pt>
                <c:pt idx="54">
                  <c:v>71.500585974770885</c:v>
                </c:pt>
                <c:pt idx="55">
                  <c:v>69.859491948084539</c:v>
                </c:pt>
                <c:pt idx="56">
                  <c:v>68.909468529520581</c:v>
                </c:pt>
                <c:pt idx="57">
                  <c:v>68.563795961199247</c:v>
                </c:pt>
                <c:pt idx="58">
                  <c:v>67.769878002463287</c:v>
                </c:pt>
                <c:pt idx="59">
                  <c:v>66.505236602389729</c:v>
                </c:pt>
                <c:pt idx="60">
                  <c:v>65.212598757638219</c:v>
                </c:pt>
                <c:pt idx="61">
                  <c:v>63.793620948074299</c:v>
                </c:pt>
                <c:pt idx="62">
                  <c:v>64.917025325710711</c:v>
                </c:pt>
                <c:pt idx="63">
                  <c:v>65.307121299797032</c:v>
                </c:pt>
                <c:pt idx="64">
                  <c:v>64.799923258103306</c:v>
                </c:pt>
                <c:pt idx="65">
                  <c:v>64.088833183039966</c:v>
                </c:pt>
                <c:pt idx="66">
                  <c:v>66.283361659654915</c:v>
                </c:pt>
                <c:pt idx="67">
                  <c:v>71.629413904794561</c:v>
                </c:pt>
                <c:pt idx="68">
                  <c:v>70.888459019440077</c:v>
                </c:pt>
                <c:pt idx="69">
                  <c:v>69.5696502534703</c:v>
                </c:pt>
                <c:pt idx="70">
                  <c:v>68.222915561537462</c:v>
                </c:pt>
                <c:pt idx="71">
                  <c:v>93.128855406282995</c:v>
                </c:pt>
                <c:pt idx="72">
                  <c:v>108.2175992745569</c:v>
                </c:pt>
                <c:pt idx="73">
                  <c:v>102.25704589237388</c:v>
                </c:pt>
                <c:pt idx="74">
                  <c:v>98.926122218009496</c:v>
                </c:pt>
                <c:pt idx="75">
                  <c:v>97.131004706962855</c:v>
                </c:pt>
                <c:pt idx="76">
                  <c:v>95.69825848057566</c:v>
                </c:pt>
                <c:pt idx="77">
                  <c:v>92.961329090664606</c:v>
                </c:pt>
                <c:pt idx="78">
                  <c:v>90.964075372152777</c:v>
                </c:pt>
                <c:pt idx="79">
                  <c:v>89.69152807073624</c:v>
                </c:pt>
                <c:pt idx="80">
                  <c:v>89.321288434867753</c:v>
                </c:pt>
                <c:pt idx="81">
                  <c:v>87.978651991164156</c:v>
                </c:pt>
                <c:pt idx="82">
                  <c:v>87.133812913837389</c:v>
                </c:pt>
                <c:pt idx="83">
                  <c:v>86.958710704691043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41-4D4E-A645-39DCD6B2A39C}"/>
            </c:ext>
          </c:extLst>
        </c:ser>
        <c:ser>
          <c:idx val="1"/>
          <c:order val="1"/>
          <c:tx>
            <c:strRef>
              <c:f>Sheet1!$G$1</c:f>
              <c:strCache>
                <c:ptCount val="1"/>
                <c:pt idx="0">
                  <c:v>ET SM%</c:v>
                </c:pt>
              </c:strCache>
            </c:strRef>
          </c:tx>
          <c:marker>
            <c:symbol val="none"/>
          </c:marker>
          <c:cat>
            <c:numRef>
              <c:f>Sheet1!$D$2:$D$85</c:f>
              <c:numCache>
                <c:formatCode>m/d/yyyy</c:formatCode>
                <c:ptCount val="84"/>
                <c:pt idx="0">
                  <c:v>43260</c:v>
                </c:pt>
                <c:pt idx="1">
                  <c:v>43261</c:v>
                </c:pt>
                <c:pt idx="2">
                  <c:v>43262</c:v>
                </c:pt>
                <c:pt idx="3">
                  <c:v>43263</c:v>
                </c:pt>
                <c:pt idx="4">
                  <c:v>43264</c:v>
                </c:pt>
                <c:pt idx="5">
                  <c:v>43265</c:v>
                </c:pt>
                <c:pt idx="6">
                  <c:v>43266</c:v>
                </c:pt>
                <c:pt idx="7">
                  <c:v>43267</c:v>
                </c:pt>
                <c:pt idx="8">
                  <c:v>43268</c:v>
                </c:pt>
                <c:pt idx="9">
                  <c:v>43269</c:v>
                </c:pt>
                <c:pt idx="10">
                  <c:v>43270</c:v>
                </c:pt>
                <c:pt idx="11">
                  <c:v>43271</c:v>
                </c:pt>
                <c:pt idx="12">
                  <c:v>43272</c:v>
                </c:pt>
                <c:pt idx="13">
                  <c:v>43273</c:v>
                </c:pt>
                <c:pt idx="14">
                  <c:v>43274</c:v>
                </c:pt>
                <c:pt idx="15">
                  <c:v>43275</c:v>
                </c:pt>
                <c:pt idx="16">
                  <c:v>43276</c:v>
                </c:pt>
                <c:pt idx="17">
                  <c:v>43277</c:v>
                </c:pt>
                <c:pt idx="18">
                  <c:v>43278</c:v>
                </c:pt>
                <c:pt idx="19">
                  <c:v>43279</c:v>
                </c:pt>
                <c:pt idx="20">
                  <c:v>43280</c:v>
                </c:pt>
                <c:pt idx="21">
                  <c:v>43281</c:v>
                </c:pt>
                <c:pt idx="22">
                  <c:v>43282</c:v>
                </c:pt>
                <c:pt idx="23">
                  <c:v>43283</c:v>
                </c:pt>
                <c:pt idx="24">
                  <c:v>43284</c:v>
                </c:pt>
                <c:pt idx="25">
                  <c:v>43285</c:v>
                </c:pt>
                <c:pt idx="26">
                  <c:v>43286</c:v>
                </c:pt>
                <c:pt idx="27">
                  <c:v>43287</c:v>
                </c:pt>
                <c:pt idx="28">
                  <c:v>43288</c:v>
                </c:pt>
                <c:pt idx="29">
                  <c:v>43289</c:v>
                </c:pt>
                <c:pt idx="30">
                  <c:v>43290</c:v>
                </c:pt>
                <c:pt idx="31">
                  <c:v>43291</c:v>
                </c:pt>
                <c:pt idx="32">
                  <c:v>43292</c:v>
                </c:pt>
                <c:pt idx="33">
                  <c:v>43293</c:v>
                </c:pt>
                <c:pt idx="34">
                  <c:v>43294</c:v>
                </c:pt>
                <c:pt idx="35">
                  <c:v>43295</c:v>
                </c:pt>
                <c:pt idx="36">
                  <c:v>43296</c:v>
                </c:pt>
                <c:pt idx="37">
                  <c:v>43297</c:v>
                </c:pt>
                <c:pt idx="38">
                  <c:v>43298</c:v>
                </c:pt>
                <c:pt idx="39">
                  <c:v>43299</c:v>
                </c:pt>
                <c:pt idx="40">
                  <c:v>43300</c:v>
                </c:pt>
                <c:pt idx="41">
                  <c:v>43301</c:v>
                </c:pt>
                <c:pt idx="42">
                  <c:v>43302</c:v>
                </c:pt>
                <c:pt idx="43">
                  <c:v>43303</c:v>
                </c:pt>
                <c:pt idx="44">
                  <c:v>43304</c:v>
                </c:pt>
                <c:pt idx="45">
                  <c:v>43305</c:v>
                </c:pt>
                <c:pt idx="46">
                  <c:v>43306</c:v>
                </c:pt>
                <c:pt idx="47">
                  <c:v>43307</c:v>
                </c:pt>
                <c:pt idx="48">
                  <c:v>43308</c:v>
                </c:pt>
                <c:pt idx="49">
                  <c:v>43309</c:v>
                </c:pt>
                <c:pt idx="50">
                  <c:v>43310</c:v>
                </c:pt>
                <c:pt idx="51">
                  <c:v>43311</c:v>
                </c:pt>
                <c:pt idx="52">
                  <c:v>43312</c:v>
                </c:pt>
                <c:pt idx="53">
                  <c:v>43313</c:v>
                </c:pt>
                <c:pt idx="54">
                  <c:v>43314</c:v>
                </c:pt>
                <c:pt idx="55">
                  <c:v>43315</c:v>
                </c:pt>
                <c:pt idx="56">
                  <c:v>43316</c:v>
                </c:pt>
                <c:pt idx="57">
                  <c:v>43317</c:v>
                </c:pt>
                <c:pt idx="58">
                  <c:v>43318</c:v>
                </c:pt>
                <c:pt idx="59">
                  <c:v>43319</c:v>
                </c:pt>
                <c:pt idx="60">
                  <c:v>43320</c:v>
                </c:pt>
                <c:pt idx="61">
                  <c:v>43321</c:v>
                </c:pt>
                <c:pt idx="62">
                  <c:v>43322</c:v>
                </c:pt>
                <c:pt idx="63">
                  <c:v>43323</c:v>
                </c:pt>
                <c:pt idx="64">
                  <c:v>43324</c:v>
                </c:pt>
                <c:pt idx="65">
                  <c:v>43325</c:v>
                </c:pt>
                <c:pt idx="66">
                  <c:v>43326</c:v>
                </c:pt>
                <c:pt idx="67">
                  <c:v>43327</c:v>
                </c:pt>
                <c:pt idx="68">
                  <c:v>43328</c:v>
                </c:pt>
                <c:pt idx="69">
                  <c:v>43329</c:v>
                </c:pt>
                <c:pt idx="70">
                  <c:v>43330</c:v>
                </c:pt>
                <c:pt idx="71">
                  <c:v>43331</c:v>
                </c:pt>
                <c:pt idx="72">
                  <c:v>43332</c:v>
                </c:pt>
                <c:pt idx="73">
                  <c:v>43333</c:v>
                </c:pt>
                <c:pt idx="74">
                  <c:v>43334</c:v>
                </c:pt>
                <c:pt idx="75">
                  <c:v>43335</c:v>
                </c:pt>
                <c:pt idx="76">
                  <c:v>43336</c:v>
                </c:pt>
                <c:pt idx="77">
                  <c:v>43337</c:v>
                </c:pt>
                <c:pt idx="78">
                  <c:v>43338</c:v>
                </c:pt>
                <c:pt idx="79">
                  <c:v>43339</c:v>
                </c:pt>
                <c:pt idx="80">
                  <c:v>43340</c:v>
                </c:pt>
                <c:pt idx="81">
                  <c:v>43341</c:v>
                </c:pt>
                <c:pt idx="82">
                  <c:v>43342</c:v>
                </c:pt>
                <c:pt idx="83">
                  <c:v>43343</c:v>
                </c:pt>
              </c:numCache>
            </c:numRef>
          </c:cat>
          <c:val>
            <c:numRef>
              <c:f>Sheet1!$G$2:$G$85</c:f>
              <c:numCache>
                <c:formatCode>0.0</c:formatCode>
                <c:ptCount val="84"/>
                <c:pt idx="0">
                  <c:v>96.15</c:v>
                </c:pt>
                <c:pt idx="1">
                  <c:v>94.58</c:v>
                </c:pt>
                <c:pt idx="2">
                  <c:v>93.05</c:v>
                </c:pt>
                <c:pt idx="3">
                  <c:v>91.47</c:v>
                </c:pt>
                <c:pt idx="4">
                  <c:v>90.12</c:v>
                </c:pt>
                <c:pt idx="5">
                  <c:v>88.160000000000011</c:v>
                </c:pt>
                <c:pt idx="6">
                  <c:v>86.070000000000007</c:v>
                </c:pt>
                <c:pt idx="7">
                  <c:v>84</c:v>
                </c:pt>
                <c:pt idx="8">
                  <c:v>82.54</c:v>
                </c:pt>
                <c:pt idx="9">
                  <c:v>80.789999999999992</c:v>
                </c:pt>
                <c:pt idx="10">
                  <c:v>79.690000000000012</c:v>
                </c:pt>
                <c:pt idx="11">
                  <c:v>89.515999999999991</c:v>
                </c:pt>
                <c:pt idx="12">
                  <c:v>88.751999999999995</c:v>
                </c:pt>
                <c:pt idx="13">
                  <c:v>87.722999999999999</c:v>
                </c:pt>
                <c:pt idx="14">
                  <c:v>84.22699999999999</c:v>
                </c:pt>
                <c:pt idx="15">
                  <c:v>98.942999999999998</c:v>
                </c:pt>
                <c:pt idx="16">
                  <c:v>97.682999999999993</c:v>
                </c:pt>
                <c:pt idx="17">
                  <c:v>94.960999999999999</c:v>
                </c:pt>
                <c:pt idx="18">
                  <c:v>92.007000000000005</c:v>
                </c:pt>
                <c:pt idx="19">
                  <c:v>89.384</c:v>
                </c:pt>
                <c:pt idx="20">
                  <c:v>85.724999999999994</c:v>
                </c:pt>
                <c:pt idx="21">
                  <c:v>93.73</c:v>
                </c:pt>
                <c:pt idx="22">
                  <c:v>91.11</c:v>
                </c:pt>
                <c:pt idx="23">
                  <c:v>88.031000000000006</c:v>
                </c:pt>
                <c:pt idx="24">
                  <c:v>84.838000000000008</c:v>
                </c:pt>
                <c:pt idx="25">
                  <c:v>81.525999999999996</c:v>
                </c:pt>
                <c:pt idx="26">
                  <c:v>85.6</c:v>
                </c:pt>
                <c:pt idx="27">
                  <c:v>82.9</c:v>
                </c:pt>
                <c:pt idx="28">
                  <c:v>79.900000000000006</c:v>
                </c:pt>
                <c:pt idx="29">
                  <c:v>76.7</c:v>
                </c:pt>
                <c:pt idx="30">
                  <c:v>73.5</c:v>
                </c:pt>
                <c:pt idx="31">
                  <c:v>70.3</c:v>
                </c:pt>
                <c:pt idx="32">
                  <c:v>67.2</c:v>
                </c:pt>
                <c:pt idx="33">
                  <c:v>72.099999999999994</c:v>
                </c:pt>
                <c:pt idx="34">
                  <c:v>69.8</c:v>
                </c:pt>
                <c:pt idx="35">
                  <c:v>67.099999999999994</c:v>
                </c:pt>
                <c:pt idx="36">
                  <c:v>72.2</c:v>
                </c:pt>
                <c:pt idx="37">
                  <c:v>69.599999999999994</c:v>
                </c:pt>
                <c:pt idx="38">
                  <c:v>69.7</c:v>
                </c:pt>
                <c:pt idx="39">
                  <c:v>67.3</c:v>
                </c:pt>
                <c:pt idx="40">
                  <c:v>72.2</c:v>
                </c:pt>
                <c:pt idx="41">
                  <c:v>70.3</c:v>
                </c:pt>
                <c:pt idx="42">
                  <c:v>67.3</c:v>
                </c:pt>
                <c:pt idx="43">
                  <c:v>64.599999999999994</c:v>
                </c:pt>
                <c:pt idx="44">
                  <c:v>67.599999999999994</c:v>
                </c:pt>
                <c:pt idx="45">
                  <c:v>64.8</c:v>
                </c:pt>
                <c:pt idx="46">
                  <c:v>66.099999999999994</c:v>
                </c:pt>
                <c:pt idx="47">
                  <c:v>63.7</c:v>
                </c:pt>
                <c:pt idx="48">
                  <c:v>61.8</c:v>
                </c:pt>
                <c:pt idx="49">
                  <c:v>60.8</c:v>
                </c:pt>
                <c:pt idx="50">
                  <c:v>58.7</c:v>
                </c:pt>
                <c:pt idx="51">
                  <c:v>56.7</c:v>
                </c:pt>
                <c:pt idx="52">
                  <c:v>65</c:v>
                </c:pt>
                <c:pt idx="53">
                  <c:v>62.5</c:v>
                </c:pt>
                <c:pt idx="54">
                  <c:v>60</c:v>
                </c:pt>
                <c:pt idx="55">
                  <c:v>65.599999999999994</c:v>
                </c:pt>
                <c:pt idx="56">
                  <c:v>63.6</c:v>
                </c:pt>
                <c:pt idx="57">
                  <c:v>61.7</c:v>
                </c:pt>
                <c:pt idx="58">
                  <c:v>59.6</c:v>
                </c:pt>
                <c:pt idx="59">
                  <c:v>57.6</c:v>
                </c:pt>
                <c:pt idx="60">
                  <c:v>55.6</c:v>
                </c:pt>
                <c:pt idx="61">
                  <c:v>64.099999999999994</c:v>
                </c:pt>
                <c:pt idx="62">
                  <c:v>62.1</c:v>
                </c:pt>
                <c:pt idx="63">
                  <c:v>60.2</c:v>
                </c:pt>
                <c:pt idx="64">
                  <c:v>57.6</c:v>
                </c:pt>
                <c:pt idx="65">
                  <c:v>55.6</c:v>
                </c:pt>
                <c:pt idx="66">
                  <c:v>63.7</c:v>
                </c:pt>
                <c:pt idx="67">
                  <c:v>61.8</c:v>
                </c:pt>
                <c:pt idx="68">
                  <c:v>62.3</c:v>
                </c:pt>
                <c:pt idx="69">
                  <c:v>60</c:v>
                </c:pt>
                <c:pt idx="70">
                  <c:v>57.9</c:v>
                </c:pt>
                <c:pt idx="71">
                  <c:v>85</c:v>
                </c:pt>
                <c:pt idx="72">
                  <c:v>100</c:v>
                </c:pt>
                <c:pt idx="73">
                  <c:v>100</c:v>
                </c:pt>
                <c:pt idx="74">
                  <c:v>98</c:v>
                </c:pt>
                <c:pt idx="75">
                  <c:v>97</c:v>
                </c:pt>
                <c:pt idx="76">
                  <c:v>94</c:v>
                </c:pt>
                <c:pt idx="77">
                  <c:v>90</c:v>
                </c:pt>
                <c:pt idx="78">
                  <c:v>89</c:v>
                </c:pt>
                <c:pt idx="79">
                  <c:v>87</c:v>
                </c:pt>
                <c:pt idx="80">
                  <c:v>86</c:v>
                </c:pt>
                <c:pt idx="81">
                  <c:v>84.5</c:v>
                </c:pt>
                <c:pt idx="82">
                  <c:v>84</c:v>
                </c:pt>
                <c:pt idx="83">
                  <c:v>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741-4D4E-A645-39DCD6B2A39C}"/>
            </c:ext>
          </c:extLst>
        </c:ser>
        <c:ser>
          <c:idx val="2"/>
          <c:order val="2"/>
          <c:tx>
            <c:v>Difference</c:v>
          </c:tx>
          <c:marker>
            <c:symbol val="none"/>
          </c:marker>
          <c:val>
            <c:numRef>
              <c:f>Sheet1!$H$2:$H$85</c:f>
              <c:numCache>
                <c:formatCode>0.0</c:formatCode>
                <c:ptCount val="84"/>
                <c:pt idx="0">
                  <c:v>-11.293316589588258</c:v>
                </c:pt>
                <c:pt idx="1">
                  <c:v>-9.4188806430381931</c:v>
                </c:pt>
                <c:pt idx="2">
                  <c:v>-8.357920079313601</c:v>
                </c:pt>
                <c:pt idx="3">
                  <c:v>-7.4746631239397487</c:v>
                </c:pt>
                <c:pt idx="4">
                  <c:v>-7.3662522500455339</c:v>
                </c:pt>
                <c:pt idx="5">
                  <c:v>-7.5875046958033607</c:v>
                </c:pt>
                <c:pt idx="6">
                  <c:v>-8.5177513417701931</c:v>
                </c:pt>
                <c:pt idx="7">
                  <c:v>-9.4768647549882843</c:v>
                </c:pt>
                <c:pt idx="8">
                  <c:v>-10.208764397996148</c:v>
                </c:pt>
                <c:pt idx="9">
                  <c:v>-9.9678791272511518</c:v>
                </c:pt>
                <c:pt idx="10">
                  <c:v>-9.6525220350602297</c:v>
                </c:pt>
                <c:pt idx="11">
                  <c:v>-10.445936075882514</c:v>
                </c:pt>
                <c:pt idx="12">
                  <c:v>-7.995401155083016</c:v>
                </c:pt>
                <c:pt idx="13">
                  <c:v>-7.8298735327224165</c:v>
                </c:pt>
                <c:pt idx="14">
                  <c:v>-5.261646885783648</c:v>
                </c:pt>
                <c:pt idx="15">
                  <c:v>-20.970214874715097</c:v>
                </c:pt>
                <c:pt idx="16">
                  <c:v>-0.96473331811034768</c:v>
                </c:pt>
                <c:pt idx="17">
                  <c:v>4.6759783199036349</c:v>
                </c:pt>
                <c:pt idx="18">
                  <c:v>4.9304966797717498</c:v>
                </c:pt>
                <c:pt idx="19">
                  <c:v>5.8777840866818707</c:v>
                </c:pt>
                <c:pt idx="20">
                  <c:v>7.6523519139357887</c:v>
                </c:pt>
                <c:pt idx="21">
                  <c:v>-2.3765973380322407</c:v>
                </c:pt>
                <c:pt idx="22">
                  <c:v>6.3726779509058531</c:v>
                </c:pt>
                <c:pt idx="23">
                  <c:v>6.3580805983495878</c:v>
                </c:pt>
                <c:pt idx="24">
                  <c:v>7.0019879472815774</c:v>
                </c:pt>
                <c:pt idx="25">
                  <c:v>7.3670504608295033</c:v>
                </c:pt>
                <c:pt idx="26">
                  <c:v>1.4171669636193371</c:v>
                </c:pt>
                <c:pt idx="27">
                  <c:v>3.323047387799221</c:v>
                </c:pt>
                <c:pt idx="28">
                  <c:v>4.7644947911298487</c:v>
                </c:pt>
                <c:pt idx="29">
                  <c:v>5.5714196539324519</c:v>
                </c:pt>
                <c:pt idx="30">
                  <c:v>5.7468041307772495</c:v>
                </c:pt>
                <c:pt idx="31">
                  <c:v>5.806684977298417</c:v>
                </c:pt>
                <c:pt idx="32">
                  <c:v>5.6354305495414252</c:v>
                </c:pt>
                <c:pt idx="33">
                  <c:v>-2.1498894408064615</c:v>
                </c:pt>
                <c:pt idx="34">
                  <c:v>-1.8230669593170887</c:v>
                </c:pt>
                <c:pt idx="35">
                  <c:v>2.9638870348266408</c:v>
                </c:pt>
                <c:pt idx="36">
                  <c:v>-0.36312774872051534</c:v>
                </c:pt>
                <c:pt idx="37">
                  <c:v>0.56810817035905359</c:v>
                </c:pt>
                <c:pt idx="38">
                  <c:v>-0.24465697832671651</c:v>
                </c:pt>
                <c:pt idx="39">
                  <c:v>1.7679710161533819</c:v>
                </c:pt>
                <c:pt idx="40">
                  <c:v>-3.3247148856190449</c:v>
                </c:pt>
                <c:pt idx="41">
                  <c:v>-1.4934098094103661</c:v>
                </c:pt>
                <c:pt idx="42">
                  <c:v>7.5713793844437589</c:v>
                </c:pt>
                <c:pt idx="43">
                  <c:v>9.1423093030517322</c:v>
                </c:pt>
                <c:pt idx="44">
                  <c:v>7.3820238115968522</c:v>
                </c:pt>
                <c:pt idx="45">
                  <c:v>10.095515929799603</c:v>
                </c:pt>
                <c:pt idx="46">
                  <c:v>7.5712986968108993</c:v>
                </c:pt>
                <c:pt idx="47">
                  <c:v>9.7066647154300369</c:v>
                </c:pt>
                <c:pt idx="48">
                  <c:v>10.693410041436266</c:v>
                </c:pt>
                <c:pt idx="49">
                  <c:v>10.825675313576113</c:v>
                </c:pt>
                <c:pt idx="50">
                  <c:v>12.124137001902781</c:v>
                </c:pt>
                <c:pt idx="51">
                  <c:v>13.226689312175438</c:v>
                </c:pt>
                <c:pt idx="52">
                  <c:v>3.6384037279840555</c:v>
                </c:pt>
                <c:pt idx="53">
                  <c:v>9.9255342438915193</c:v>
                </c:pt>
                <c:pt idx="54">
                  <c:v>11.500585974770885</c:v>
                </c:pt>
                <c:pt idx="55">
                  <c:v>4.2594919480845448</c:v>
                </c:pt>
                <c:pt idx="56">
                  <c:v>5.3094685295205792</c:v>
                </c:pt>
                <c:pt idx="57">
                  <c:v>6.8637959611992443</c:v>
                </c:pt>
                <c:pt idx="58">
                  <c:v>8.1698780024632853</c:v>
                </c:pt>
                <c:pt idx="59">
                  <c:v>8.9052366023897278</c:v>
                </c:pt>
                <c:pt idx="60">
                  <c:v>9.6125987576382173</c:v>
                </c:pt>
                <c:pt idx="61">
                  <c:v>-0.30637905192569548</c:v>
                </c:pt>
                <c:pt idx="62">
                  <c:v>2.8170253257107092</c:v>
                </c:pt>
                <c:pt idx="63">
                  <c:v>5.1071212997970292</c:v>
                </c:pt>
                <c:pt idx="64">
                  <c:v>7.1999232581033041</c:v>
                </c:pt>
                <c:pt idx="65">
                  <c:v>8.488833183039965</c:v>
                </c:pt>
                <c:pt idx="66">
                  <c:v>2.583361659654912</c:v>
                </c:pt>
                <c:pt idx="67">
                  <c:v>9.8294139047945635</c:v>
                </c:pt>
                <c:pt idx="68">
                  <c:v>8.5884590194400801</c:v>
                </c:pt>
                <c:pt idx="69">
                  <c:v>9.5696502534703001</c:v>
                </c:pt>
                <c:pt idx="70">
                  <c:v>10.322915561537464</c:v>
                </c:pt>
                <c:pt idx="71">
                  <c:v>8.1288554062829945</c:v>
                </c:pt>
                <c:pt idx="72">
                  <c:v>8.2175992745569033</c:v>
                </c:pt>
                <c:pt idx="73">
                  <c:v>2.2570458923738812</c:v>
                </c:pt>
                <c:pt idx="74">
                  <c:v>0.92612221800949612</c:v>
                </c:pt>
                <c:pt idx="75">
                  <c:v>0.13100470696285527</c:v>
                </c:pt>
                <c:pt idx="76">
                  <c:v>1.6982584805756602</c:v>
                </c:pt>
                <c:pt idx="77">
                  <c:v>2.9613290906646057</c:v>
                </c:pt>
                <c:pt idx="78">
                  <c:v>1.9640753721527773</c:v>
                </c:pt>
                <c:pt idx="79">
                  <c:v>2.6915280707362399</c:v>
                </c:pt>
                <c:pt idx="80">
                  <c:v>3.3212884348677534</c:v>
                </c:pt>
                <c:pt idx="81">
                  <c:v>3.4786519911641562</c:v>
                </c:pt>
                <c:pt idx="82">
                  <c:v>3.1338129138373887</c:v>
                </c:pt>
                <c:pt idx="83">
                  <c:v>2.9587107046910432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741-4D4E-A645-39DCD6B2A3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121728"/>
        <c:axId val="106434496"/>
      </c:lineChart>
      <c:dateAx>
        <c:axId val="1061217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/>
                  <a:t>Date</a:t>
                </a:r>
              </a:p>
            </c:rich>
          </c:tx>
          <c:overlay val="0"/>
        </c:title>
        <c:numFmt formatCode="m/d/yyyy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400"/>
            </a:pPr>
            <a:endParaRPr lang="en-US"/>
          </a:p>
        </c:txPr>
        <c:crossAx val="106434496"/>
        <c:crosses val="autoZero"/>
        <c:auto val="1"/>
        <c:lblOffset val="100"/>
        <c:baseTimeUnit val="days"/>
      </c:dateAx>
      <c:valAx>
        <c:axId val="10643449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/>
                  <a:t>PAW (%)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06121728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47922134733157"/>
          <c:y val="0.17171296296296296"/>
          <c:w val="0.70826377952755903"/>
          <c:h val="0.72088764946048411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'W2'!$A$4:$A$3149</c:f>
              <c:numCache>
                <c:formatCode>m/d/yyyy\ h:mm:ss\ AM/PM</c:formatCode>
                <c:ptCount val="3146"/>
                <c:pt idx="0">
                  <c:v>42873.666666666664</c:v>
                </c:pt>
                <c:pt idx="1">
                  <c:v>42873.708333333336</c:v>
                </c:pt>
                <c:pt idx="2">
                  <c:v>42873.75</c:v>
                </c:pt>
                <c:pt idx="3">
                  <c:v>42873.791666666664</c:v>
                </c:pt>
                <c:pt idx="4">
                  <c:v>42873.833333333336</c:v>
                </c:pt>
                <c:pt idx="5">
                  <c:v>42873.875</c:v>
                </c:pt>
                <c:pt idx="6">
                  <c:v>42873.916666666664</c:v>
                </c:pt>
                <c:pt idx="7">
                  <c:v>42873.958333333336</c:v>
                </c:pt>
                <c:pt idx="8">
                  <c:v>42874</c:v>
                </c:pt>
                <c:pt idx="9">
                  <c:v>42874.041666666664</c:v>
                </c:pt>
                <c:pt idx="10">
                  <c:v>42874.083333333336</c:v>
                </c:pt>
                <c:pt idx="11">
                  <c:v>42874.125</c:v>
                </c:pt>
                <c:pt idx="12">
                  <c:v>42874.166666666664</c:v>
                </c:pt>
                <c:pt idx="13">
                  <c:v>42874.208333333336</c:v>
                </c:pt>
                <c:pt idx="14">
                  <c:v>42874.25</c:v>
                </c:pt>
                <c:pt idx="15">
                  <c:v>42874.291666666664</c:v>
                </c:pt>
                <c:pt idx="16">
                  <c:v>42874.333333333336</c:v>
                </c:pt>
                <c:pt idx="17">
                  <c:v>42874.375</c:v>
                </c:pt>
                <c:pt idx="18">
                  <c:v>42874.416666666664</c:v>
                </c:pt>
                <c:pt idx="19">
                  <c:v>42874.458333333336</c:v>
                </c:pt>
                <c:pt idx="20">
                  <c:v>42874.5</c:v>
                </c:pt>
                <c:pt idx="21">
                  <c:v>42874.541666666664</c:v>
                </c:pt>
                <c:pt idx="22">
                  <c:v>42874.583333333336</c:v>
                </c:pt>
                <c:pt idx="23">
                  <c:v>42874.625</c:v>
                </c:pt>
                <c:pt idx="24">
                  <c:v>42874.666666666664</c:v>
                </c:pt>
                <c:pt idx="25">
                  <c:v>42874.708333333336</c:v>
                </c:pt>
                <c:pt idx="26">
                  <c:v>42874.75</c:v>
                </c:pt>
                <c:pt idx="27">
                  <c:v>42874.791666666664</c:v>
                </c:pt>
                <c:pt idx="28">
                  <c:v>42874.833333333336</c:v>
                </c:pt>
                <c:pt idx="29">
                  <c:v>42874.875</c:v>
                </c:pt>
                <c:pt idx="30">
                  <c:v>42874.916666666664</c:v>
                </c:pt>
                <c:pt idx="31">
                  <c:v>42874.958333333336</c:v>
                </c:pt>
                <c:pt idx="32">
                  <c:v>42875</c:v>
                </c:pt>
                <c:pt idx="33">
                  <c:v>42875.041666666664</c:v>
                </c:pt>
                <c:pt idx="34">
                  <c:v>42875.083333333336</c:v>
                </c:pt>
                <c:pt idx="35">
                  <c:v>42875.125</c:v>
                </c:pt>
                <c:pt idx="36">
                  <c:v>42875.166666666664</c:v>
                </c:pt>
                <c:pt idx="37">
                  <c:v>42875.208333333336</c:v>
                </c:pt>
                <c:pt idx="38">
                  <c:v>42875.25</c:v>
                </c:pt>
                <c:pt idx="39">
                  <c:v>42875.291666666664</c:v>
                </c:pt>
                <c:pt idx="40">
                  <c:v>42875.333333333336</c:v>
                </c:pt>
                <c:pt idx="41">
                  <c:v>42875.375</c:v>
                </c:pt>
                <c:pt idx="42">
                  <c:v>42875.416666666664</c:v>
                </c:pt>
                <c:pt idx="43">
                  <c:v>42875.458333333336</c:v>
                </c:pt>
                <c:pt idx="44">
                  <c:v>42875.5</c:v>
                </c:pt>
                <c:pt idx="45">
                  <c:v>42875.541666666664</c:v>
                </c:pt>
                <c:pt idx="46">
                  <c:v>42875.583333333336</c:v>
                </c:pt>
                <c:pt idx="47">
                  <c:v>42875.625</c:v>
                </c:pt>
                <c:pt idx="48">
                  <c:v>42875.666666666664</c:v>
                </c:pt>
                <c:pt idx="49">
                  <c:v>42875.708333333336</c:v>
                </c:pt>
                <c:pt idx="50">
                  <c:v>42875.75</c:v>
                </c:pt>
                <c:pt idx="51">
                  <c:v>42875.791666666664</c:v>
                </c:pt>
                <c:pt idx="52">
                  <c:v>42875.833333333336</c:v>
                </c:pt>
                <c:pt idx="53">
                  <c:v>42875.875</c:v>
                </c:pt>
                <c:pt idx="54">
                  <c:v>42875.916666666664</c:v>
                </c:pt>
                <c:pt idx="55">
                  <c:v>42875.958333333336</c:v>
                </c:pt>
                <c:pt idx="56">
                  <c:v>42876</c:v>
                </c:pt>
                <c:pt idx="57">
                  <c:v>42876.041666666664</c:v>
                </c:pt>
                <c:pt idx="58">
                  <c:v>42876.083333333336</c:v>
                </c:pt>
                <c:pt idx="59">
                  <c:v>42876.125</c:v>
                </c:pt>
                <c:pt idx="60">
                  <c:v>42876.166666666664</c:v>
                </c:pt>
                <c:pt idx="61">
                  <c:v>42876.208333333336</c:v>
                </c:pt>
                <c:pt idx="62">
                  <c:v>42876.25</c:v>
                </c:pt>
                <c:pt idx="63">
                  <c:v>42876.291666666664</c:v>
                </c:pt>
                <c:pt idx="64">
                  <c:v>42876.333333333336</c:v>
                </c:pt>
                <c:pt idx="65">
                  <c:v>42876.375</c:v>
                </c:pt>
                <c:pt idx="66">
                  <c:v>42876.416666666664</c:v>
                </c:pt>
                <c:pt idx="67">
                  <c:v>42876.458333333336</c:v>
                </c:pt>
                <c:pt idx="68">
                  <c:v>42876.5</c:v>
                </c:pt>
                <c:pt idx="69">
                  <c:v>42876.541666666664</c:v>
                </c:pt>
                <c:pt idx="70">
                  <c:v>42876.583333333336</c:v>
                </c:pt>
                <c:pt idx="71">
                  <c:v>42876.625</c:v>
                </c:pt>
                <c:pt idx="72">
                  <c:v>42876.666666666664</c:v>
                </c:pt>
                <c:pt idx="73">
                  <c:v>42876.708333333336</c:v>
                </c:pt>
                <c:pt idx="74">
                  <c:v>42876.75</c:v>
                </c:pt>
                <c:pt idx="75">
                  <c:v>42876.791666666664</c:v>
                </c:pt>
                <c:pt idx="76">
                  <c:v>42876.833333333336</c:v>
                </c:pt>
                <c:pt idx="77">
                  <c:v>42876.875</c:v>
                </c:pt>
                <c:pt idx="78">
                  <c:v>42876.916666666664</c:v>
                </c:pt>
                <c:pt idx="79">
                  <c:v>42876.958333333336</c:v>
                </c:pt>
                <c:pt idx="80">
                  <c:v>42877</c:v>
                </c:pt>
                <c:pt idx="81">
                  <c:v>42877.041666666664</c:v>
                </c:pt>
                <c:pt idx="82">
                  <c:v>42877.083333333336</c:v>
                </c:pt>
                <c:pt idx="83">
                  <c:v>42877.125</c:v>
                </c:pt>
                <c:pt idx="84">
                  <c:v>42877.166666666664</c:v>
                </c:pt>
                <c:pt idx="85">
                  <c:v>42877.208333333336</c:v>
                </c:pt>
                <c:pt idx="86">
                  <c:v>42877.25</c:v>
                </c:pt>
                <c:pt idx="87">
                  <c:v>42877.291666666664</c:v>
                </c:pt>
                <c:pt idx="88">
                  <c:v>42877.333333333336</c:v>
                </c:pt>
                <c:pt idx="89">
                  <c:v>42877.375</c:v>
                </c:pt>
                <c:pt idx="90">
                  <c:v>42877.416666666664</c:v>
                </c:pt>
                <c:pt idx="91">
                  <c:v>42877.458333333336</c:v>
                </c:pt>
                <c:pt idx="92">
                  <c:v>42877.5</c:v>
                </c:pt>
                <c:pt idx="93">
                  <c:v>42877.541666666664</c:v>
                </c:pt>
                <c:pt idx="94">
                  <c:v>42877.583333333336</c:v>
                </c:pt>
                <c:pt idx="95">
                  <c:v>42877.625</c:v>
                </c:pt>
                <c:pt idx="96">
                  <c:v>42877.666666666664</c:v>
                </c:pt>
                <c:pt idx="97">
                  <c:v>42877.708333333336</c:v>
                </c:pt>
                <c:pt idx="98">
                  <c:v>42877.75</c:v>
                </c:pt>
                <c:pt idx="99">
                  <c:v>42877.791666666664</c:v>
                </c:pt>
                <c:pt idx="100">
                  <c:v>42877.833333333336</c:v>
                </c:pt>
                <c:pt idx="101">
                  <c:v>42877.875</c:v>
                </c:pt>
                <c:pt idx="102">
                  <c:v>42877.916666666664</c:v>
                </c:pt>
                <c:pt idx="103">
                  <c:v>42877.958333333336</c:v>
                </c:pt>
                <c:pt idx="104">
                  <c:v>42878</c:v>
                </c:pt>
                <c:pt idx="105">
                  <c:v>42878.041666666664</c:v>
                </c:pt>
                <c:pt idx="106">
                  <c:v>42878.083333333336</c:v>
                </c:pt>
                <c:pt idx="107">
                  <c:v>42878.125</c:v>
                </c:pt>
                <c:pt idx="108">
                  <c:v>42878.166666666664</c:v>
                </c:pt>
                <c:pt idx="109">
                  <c:v>42878.208333333336</c:v>
                </c:pt>
                <c:pt idx="110">
                  <c:v>42878.25</c:v>
                </c:pt>
                <c:pt idx="111">
                  <c:v>42878.291666666664</c:v>
                </c:pt>
                <c:pt idx="112">
                  <c:v>42878.333333333336</c:v>
                </c:pt>
                <c:pt idx="113">
                  <c:v>42878.375</c:v>
                </c:pt>
                <c:pt idx="114">
                  <c:v>42878.416666666664</c:v>
                </c:pt>
                <c:pt idx="115">
                  <c:v>42878.458333333336</c:v>
                </c:pt>
                <c:pt idx="116">
                  <c:v>42878.5</c:v>
                </c:pt>
                <c:pt idx="117">
                  <c:v>42878.541666666664</c:v>
                </c:pt>
                <c:pt idx="118">
                  <c:v>42878.583333333336</c:v>
                </c:pt>
                <c:pt idx="119">
                  <c:v>42878.625</c:v>
                </c:pt>
                <c:pt idx="120">
                  <c:v>42878.666666666664</c:v>
                </c:pt>
                <c:pt idx="121">
                  <c:v>42878.708333333336</c:v>
                </c:pt>
                <c:pt idx="122">
                  <c:v>42878.75</c:v>
                </c:pt>
                <c:pt idx="123">
                  <c:v>42878.791666666664</c:v>
                </c:pt>
                <c:pt idx="124">
                  <c:v>42878.833333333336</c:v>
                </c:pt>
                <c:pt idx="125">
                  <c:v>42878.875</c:v>
                </c:pt>
                <c:pt idx="126">
                  <c:v>42878.916666666664</c:v>
                </c:pt>
                <c:pt idx="127">
                  <c:v>42878.958333333336</c:v>
                </c:pt>
                <c:pt idx="128">
                  <c:v>42879</c:v>
                </c:pt>
                <c:pt idx="129">
                  <c:v>42879.041666666664</c:v>
                </c:pt>
                <c:pt idx="130">
                  <c:v>42879.083333333336</c:v>
                </c:pt>
                <c:pt idx="131">
                  <c:v>42879.125</c:v>
                </c:pt>
                <c:pt idx="132">
                  <c:v>42879.166666666664</c:v>
                </c:pt>
                <c:pt idx="133">
                  <c:v>42879.208333333336</c:v>
                </c:pt>
                <c:pt idx="134">
                  <c:v>42879.25</c:v>
                </c:pt>
                <c:pt idx="135">
                  <c:v>42879.291666666664</c:v>
                </c:pt>
                <c:pt idx="136">
                  <c:v>42879.333333333336</c:v>
                </c:pt>
                <c:pt idx="137">
                  <c:v>42879.375</c:v>
                </c:pt>
                <c:pt idx="138">
                  <c:v>42879.416666666664</c:v>
                </c:pt>
                <c:pt idx="139">
                  <c:v>42879.458333333336</c:v>
                </c:pt>
                <c:pt idx="140">
                  <c:v>42879.5</c:v>
                </c:pt>
                <c:pt idx="141">
                  <c:v>42879.541666666664</c:v>
                </c:pt>
                <c:pt idx="142">
                  <c:v>42879.583333333336</c:v>
                </c:pt>
                <c:pt idx="143">
                  <c:v>42879.625</c:v>
                </c:pt>
                <c:pt idx="144">
                  <c:v>42879.666666666664</c:v>
                </c:pt>
                <c:pt idx="145">
                  <c:v>42879.708333333336</c:v>
                </c:pt>
                <c:pt idx="146">
                  <c:v>42879.75</c:v>
                </c:pt>
                <c:pt idx="147">
                  <c:v>42879.791666666664</c:v>
                </c:pt>
                <c:pt idx="148">
                  <c:v>42879.833333333336</c:v>
                </c:pt>
                <c:pt idx="149">
                  <c:v>42879.875</c:v>
                </c:pt>
                <c:pt idx="150">
                  <c:v>42879.916666666664</c:v>
                </c:pt>
                <c:pt idx="151">
                  <c:v>42879.958333333336</c:v>
                </c:pt>
                <c:pt idx="152">
                  <c:v>42880</c:v>
                </c:pt>
                <c:pt idx="153">
                  <c:v>42880.041666666664</c:v>
                </c:pt>
                <c:pt idx="154">
                  <c:v>42880.083333333336</c:v>
                </c:pt>
                <c:pt idx="155">
                  <c:v>42880.125</c:v>
                </c:pt>
                <c:pt idx="156">
                  <c:v>42880.166666666664</c:v>
                </c:pt>
                <c:pt idx="157">
                  <c:v>42880.208333333336</c:v>
                </c:pt>
                <c:pt idx="158">
                  <c:v>42880.25</c:v>
                </c:pt>
                <c:pt idx="159">
                  <c:v>42880.291666666664</c:v>
                </c:pt>
                <c:pt idx="160">
                  <c:v>42880.333333333336</c:v>
                </c:pt>
                <c:pt idx="161">
                  <c:v>42880.375</c:v>
                </c:pt>
                <c:pt idx="162">
                  <c:v>42880.416666666664</c:v>
                </c:pt>
                <c:pt idx="163">
                  <c:v>42880.458333333336</c:v>
                </c:pt>
                <c:pt idx="164">
                  <c:v>42880.5</c:v>
                </c:pt>
                <c:pt idx="165">
                  <c:v>42880.541666666664</c:v>
                </c:pt>
                <c:pt idx="166">
                  <c:v>42880.583333333336</c:v>
                </c:pt>
                <c:pt idx="167">
                  <c:v>42880.625</c:v>
                </c:pt>
                <c:pt idx="168">
                  <c:v>42880.666666666664</c:v>
                </c:pt>
                <c:pt idx="169">
                  <c:v>42880.708333333336</c:v>
                </c:pt>
                <c:pt idx="170">
                  <c:v>42880.75</c:v>
                </c:pt>
                <c:pt idx="171">
                  <c:v>42880.791666666664</c:v>
                </c:pt>
                <c:pt idx="172">
                  <c:v>42880.833333333336</c:v>
                </c:pt>
                <c:pt idx="173">
                  <c:v>42880.875</c:v>
                </c:pt>
                <c:pt idx="174">
                  <c:v>42880.916666666664</c:v>
                </c:pt>
                <c:pt idx="175">
                  <c:v>42880.958333333336</c:v>
                </c:pt>
                <c:pt idx="176">
                  <c:v>42881</c:v>
                </c:pt>
                <c:pt idx="177">
                  <c:v>42881.041666666664</c:v>
                </c:pt>
                <c:pt idx="178">
                  <c:v>42881.083333333336</c:v>
                </c:pt>
                <c:pt idx="179">
                  <c:v>42881.125</c:v>
                </c:pt>
                <c:pt idx="180">
                  <c:v>42881.166666666664</c:v>
                </c:pt>
                <c:pt idx="181">
                  <c:v>42881.208333333336</c:v>
                </c:pt>
                <c:pt idx="182">
                  <c:v>42881.25</c:v>
                </c:pt>
                <c:pt idx="183">
                  <c:v>42881.291666666664</c:v>
                </c:pt>
                <c:pt idx="184">
                  <c:v>42881.333333333336</c:v>
                </c:pt>
                <c:pt idx="185">
                  <c:v>42881.375</c:v>
                </c:pt>
                <c:pt idx="186">
                  <c:v>42881.416666666664</c:v>
                </c:pt>
                <c:pt idx="187">
                  <c:v>42881.458333333336</c:v>
                </c:pt>
                <c:pt idx="188">
                  <c:v>42881.5</c:v>
                </c:pt>
                <c:pt idx="189">
                  <c:v>42881.541666666664</c:v>
                </c:pt>
                <c:pt idx="190">
                  <c:v>42881.583333333336</c:v>
                </c:pt>
                <c:pt idx="191">
                  <c:v>42881.625</c:v>
                </c:pt>
                <c:pt idx="192">
                  <c:v>42881.666666666664</c:v>
                </c:pt>
                <c:pt idx="193">
                  <c:v>42881.708333333336</c:v>
                </c:pt>
                <c:pt idx="194">
                  <c:v>42881.75</c:v>
                </c:pt>
                <c:pt idx="195">
                  <c:v>42881.791666666664</c:v>
                </c:pt>
                <c:pt idx="196">
                  <c:v>42881.833333333336</c:v>
                </c:pt>
                <c:pt idx="197">
                  <c:v>42881.875</c:v>
                </c:pt>
                <c:pt idx="198">
                  <c:v>42881.916666666664</c:v>
                </c:pt>
                <c:pt idx="199">
                  <c:v>42881.958333333336</c:v>
                </c:pt>
                <c:pt idx="200">
                  <c:v>42882</c:v>
                </c:pt>
                <c:pt idx="201">
                  <c:v>42882.041666666664</c:v>
                </c:pt>
                <c:pt idx="202">
                  <c:v>42882.083333333336</c:v>
                </c:pt>
                <c:pt idx="203">
                  <c:v>42882.125</c:v>
                </c:pt>
                <c:pt idx="204">
                  <c:v>42882.166666666664</c:v>
                </c:pt>
                <c:pt idx="205">
                  <c:v>42882.208333333336</c:v>
                </c:pt>
                <c:pt idx="206">
                  <c:v>42882.25</c:v>
                </c:pt>
                <c:pt idx="207">
                  <c:v>42882.291666666664</c:v>
                </c:pt>
                <c:pt idx="208">
                  <c:v>42882.333333333336</c:v>
                </c:pt>
                <c:pt idx="209">
                  <c:v>42882.375</c:v>
                </c:pt>
                <c:pt idx="210">
                  <c:v>42882.416666666664</c:v>
                </c:pt>
                <c:pt idx="211">
                  <c:v>42882.458333333336</c:v>
                </c:pt>
                <c:pt idx="212">
                  <c:v>42882.5</c:v>
                </c:pt>
                <c:pt idx="213">
                  <c:v>42882.541666666664</c:v>
                </c:pt>
                <c:pt idx="214">
                  <c:v>42882.583333333336</c:v>
                </c:pt>
                <c:pt idx="215">
                  <c:v>42882.625</c:v>
                </c:pt>
                <c:pt idx="216">
                  <c:v>42882.666666666664</c:v>
                </c:pt>
                <c:pt idx="217">
                  <c:v>42882.708333333336</c:v>
                </c:pt>
                <c:pt idx="218">
                  <c:v>42882.75</c:v>
                </c:pt>
                <c:pt idx="219">
                  <c:v>42882.791666666664</c:v>
                </c:pt>
                <c:pt idx="220">
                  <c:v>42882.833333333336</c:v>
                </c:pt>
                <c:pt idx="221">
                  <c:v>42882.875</c:v>
                </c:pt>
                <c:pt idx="222">
                  <c:v>42882.916666666664</c:v>
                </c:pt>
                <c:pt idx="223">
                  <c:v>42882.958333333336</c:v>
                </c:pt>
                <c:pt idx="224">
                  <c:v>42883</c:v>
                </c:pt>
                <c:pt idx="225">
                  <c:v>42883.041666666664</c:v>
                </c:pt>
                <c:pt idx="226">
                  <c:v>42883.083333333336</c:v>
                </c:pt>
                <c:pt idx="227">
                  <c:v>42883.125</c:v>
                </c:pt>
                <c:pt idx="228">
                  <c:v>42883.166666666664</c:v>
                </c:pt>
                <c:pt idx="229">
                  <c:v>42883.208333333336</c:v>
                </c:pt>
                <c:pt idx="230">
                  <c:v>42883.25</c:v>
                </c:pt>
                <c:pt idx="231">
                  <c:v>42883.291666666664</c:v>
                </c:pt>
                <c:pt idx="232">
                  <c:v>42883.333333333336</c:v>
                </c:pt>
                <c:pt idx="233">
                  <c:v>42883.375</c:v>
                </c:pt>
                <c:pt idx="234">
                  <c:v>42883.416666666664</c:v>
                </c:pt>
                <c:pt idx="235">
                  <c:v>42883.458333333336</c:v>
                </c:pt>
                <c:pt idx="236">
                  <c:v>42883.5</c:v>
                </c:pt>
                <c:pt idx="237">
                  <c:v>42883.541666666664</c:v>
                </c:pt>
                <c:pt idx="238">
                  <c:v>42883.583333333336</c:v>
                </c:pt>
                <c:pt idx="239">
                  <c:v>42883.625</c:v>
                </c:pt>
                <c:pt idx="240">
                  <c:v>42883.666666666664</c:v>
                </c:pt>
                <c:pt idx="241">
                  <c:v>42883.708333333336</c:v>
                </c:pt>
                <c:pt idx="242">
                  <c:v>42883.75</c:v>
                </c:pt>
                <c:pt idx="243">
                  <c:v>42883.791666666664</c:v>
                </c:pt>
                <c:pt idx="244">
                  <c:v>42883.833333333336</c:v>
                </c:pt>
                <c:pt idx="245">
                  <c:v>42883.875</c:v>
                </c:pt>
                <c:pt idx="246">
                  <c:v>42883.916666666664</c:v>
                </c:pt>
                <c:pt idx="247">
                  <c:v>42883.958333333336</c:v>
                </c:pt>
                <c:pt idx="248">
                  <c:v>42884</c:v>
                </c:pt>
                <c:pt idx="249">
                  <c:v>42884.041666666664</c:v>
                </c:pt>
                <c:pt idx="250">
                  <c:v>42884.083333333336</c:v>
                </c:pt>
                <c:pt idx="251">
                  <c:v>42884.125</c:v>
                </c:pt>
                <c:pt idx="252">
                  <c:v>42884.166666666664</c:v>
                </c:pt>
                <c:pt idx="253">
                  <c:v>42884.208333333336</c:v>
                </c:pt>
                <c:pt idx="254">
                  <c:v>42884.25</c:v>
                </c:pt>
                <c:pt idx="255">
                  <c:v>42884.291666666664</c:v>
                </c:pt>
                <c:pt idx="256">
                  <c:v>42884.333333333336</c:v>
                </c:pt>
                <c:pt idx="257">
                  <c:v>42884.375</c:v>
                </c:pt>
                <c:pt idx="258">
                  <c:v>42884.416666666664</c:v>
                </c:pt>
                <c:pt idx="259">
                  <c:v>42884.458333333336</c:v>
                </c:pt>
                <c:pt idx="260">
                  <c:v>42884.5</c:v>
                </c:pt>
                <c:pt idx="261">
                  <c:v>42884.541666666664</c:v>
                </c:pt>
                <c:pt idx="262">
                  <c:v>42884.583333333336</c:v>
                </c:pt>
                <c:pt idx="263">
                  <c:v>42884.625</c:v>
                </c:pt>
                <c:pt idx="264">
                  <c:v>42884.666666666664</c:v>
                </c:pt>
                <c:pt idx="265">
                  <c:v>42884.708333333336</c:v>
                </c:pt>
                <c:pt idx="266">
                  <c:v>42884.75</c:v>
                </c:pt>
                <c:pt idx="267">
                  <c:v>42884.791666666664</c:v>
                </c:pt>
                <c:pt idx="268">
                  <c:v>42884.833333333336</c:v>
                </c:pt>
                <c:pt idx="269">
                  <c:v>42884.875</c:v>
                </c:pt>
                <c:pt idx="270">
                  <c:v>42884.916666666664</c:v>
                </c:pt>
                <c:pt idx="271">
                  <c:v>42884.958333333336</c:v>
                </c:pt>
                <c:pt idx="272">
                  <c:v>42885</c:v>
                </c:pt>
                <c:pt idx="273">
                  <c:v>42885.041666666664</c:v>
                </c:pt>
                <c:pt idx="274">
                  <c:v>42885.083333333336</c:v>
                </c:pt>
                <c:pt idx="275">
                  <c:v>42885.125</c:v>
                </c:pt>
                <c:pt idx="276">
                  <c:v>42885.166666666664</c:v>
                </c:pt>
                <c:pt idx="277">
                  <c:v>42885.208333333336</c:v>
                </c:pt>
                <c:pt idx="278">
                  <c:v>42885.25</c:v>
                </c:pt>
                <c:pt idx="279">
                  <c:v>42885.291666666664</c:v>
                </c:pt>
                <c:pt idx="280">
                  <c:v>42885.333333333336</c:v>
                </c:pt>
                <c:pt idx="281">
                  <c:v>42885.375</c:v>
                </c:pt>
                <c:pt idx="282">
                  <c:v>42885.416666666664</c:v>
                </c:pt>
                <c:pt idx="283">
                  <c:v>42885.458333333336</c:v>
                </c:pt>
                <c:pt idx="284">
                  <c:v>42885.5</c:v>
                </c:pt>
                <c:pt idx="285">
                  <c:v>42885.541666666664</c:v>
                </c:pt>
                <c:pt idx="286">
                  <c:v>42885.583333333336</c:v>
                </c:pt>
                <c:pt idx="287">
                  <c:v>42885.625</c:v>
                </c:pt>
                <c:pt idx="288">
                  <c:v>42885.666666666664</c:v>
                </c:pt>
                <c:pt idx="289">
                  <c:v>42885.708333333336</c:v>
                </c:pt>
                <c:pt idx="290">
                  <c:v>42885.75</c:v>
                </c:pt>
                <c:pt idx="291">
                  <c:v>42885.791666666664</c:v>
                </c:pt>
                <c:pt idx="292">
                  <c:v>42885.833333333336</c:v>
                </c:pt>
                <c:pt idx="293">
                  <c:v>42885.875</c:v>
                </c:pt>
                <c:pt idx="294">
                  <c:v>42885.916666666664</c:v>
                </c:pt>
                <c:pt idx="295">
                  <c:v>42885.958333333336</c:v>
                </c:pt>
                <c:pt idx="296">
                  <c:v>42886</c:v>
                </c:pt>
                <c:pt idx="297">
                  <c:v>42886.041666666664</c:v>
                </c:pt>
                <c:pt idx="298">
                  <c:v>42886.083333333336</c:v>
                </c:pt>
                <c:pt idx="299">
                  <c:v>42886.125</c:v>
                </c:pt>
                <c:pt idx="300">
                  <c:v>42886.166666666664</c:v>
                </c:pt>
                <c:pt idx="301">
                  <c:v>42886.208333333336</c:v>
                </c:pt>
                <c:pt idx="302">
                  <c:v>42886.25</c:v>
                </c:pt>
                <c:pt idx="303">
                  <c:v>42886.291666666664</c:v>
                </c:pt>
                <c:pt idx="304">
                  <c:v>42886.333333333336</c:v>
                </c:pt>
                <c:pt idx="305">
                  <c:v>42886.375</c:v>
                </c:pt>
                <c:pt idx="306">
                  <c:v>42886.416666666664</c:v>
                </c:pt>
                <c:pt idx="307">
                  <c:v>42886.458333333336</c:v>
                </c:pt>
                <c:pt idx="308">
                  <c:v>42886.5</c:v>
                </c:pt>
                <c:pt idx="309">
                  <c:v>42886.541666666664</c:v>
                </c:pt>
                <c:pt idx="310">
                  <c:v>42886.583333333336</c:v>
                </c:pt>
                <c:pt idx="311">
                  <c:v>42886.625</c:v>
                </c:pt>
                <c:pt idx="312">
                  <c:v>42886.666666666664</c:v>
                </c:pt>
                <c:pt idx="313">
                  <c:v>42886.708333333336</c:v>
                </c:pt>
                <c:pt idx="314">
                  <c:v>42886.75</c:v>
                </c:pt>
                <c:pt idx="315">
                  <c:v>42886.791666666664</c:v>
                </c:pt>
                <c:pt idx="316">
                  <c:v>42886.833333333336</c:v>
                </c:pt>
                <c:pt idx="317">
                  <c:v>42886.875</c:v>
                </c:pt>
                <c:pt idx="318">
                  <c:v>42886.916666666664</c:v>
                </c:pt>
                <c:pt idx="319">
                  <c:v>42886.958333333336</c:v>
                </c:pt>
                <c:pt idx="320">
                  <c:v>42887</c:v>
                </c:pt>
                <c:pt idx="321">
                  <c:v>42887.041666666664</c:v>
                </c:pt>
                <c:pt idx="322">
                  <c:v>42887.083333333336</c:v>
                </c:pt>
                <c:pt idx="323">
                  <c:v>42887.125</c:v>
                </c:pt>
                <c:pt idx="324">
                  <c:v>42887.166666666664</c:v>
                </c:pt>
                <c:pt idx="325">
                  <c:v>42887.208333333336</c:v>
                </c:pt>
                <c:pt idx="326">
                  <c:v>42887.25</c:v>
                </c:pt>
                <c:pt idx="327">
                  <c:v>42887.291666666664</c:v>
                </c:pt>
                <c:pt idx="328">
                  <c:v>42887.333333333336</c:v>
                </c:pt>
                <c:pt idx="329">
                  <c:v>42887.375</c:v>
                </c:pt>
                <c:pt idx="330">
                  <c:v>42887.416666666664</c:v>
                </c:pt>
                <c:pt idx="331">
                  <c:v>42887.458333333336</c:v>
                </c:pt>
                <c:pt idx="332">
                  <c:v>42887.5</c:v>
                </c:pt>
                <c:pt idx="333">
                  <c:v>42887.541666666664</c:v>
                </c:pt>
                <c:pt idx="334">
                  <c:v>42887.583333333336</c:v>
                </c:pt>
                <c:pt idx="335">
                  <c:v>42887.625</c:v>
                </c:pt>
                <c:pt idx="336">
                  <c:v>42887.666666666664</c:v>
                </c:pt>
                <c:pt idx="337">
                  <c:v>42887.708333333336</c:v>
                </c:pt>
                <c:pt idx="338">
                  <c:v>42887.75</c:v>
                </c:pt>
                <c:pt idx="339">
                  <c:v>42887.791666666664</c:v>
                </c:pt>
                <c:pt idx="340">
                  <c:v>42887.833333333336</c:v>
                </c:pt>
                <c:pt idx="341">
                  <c:v>42887.875</c:v>
                </c:pt>
                <c:pt idx="342">
                  <c:v>42887.916666666664</c:v>
                </c:pt>
                <c:pt idx="343">
                  <c:v>42887.958333333336</c:v>
                </c:pt>
                <c:pt idx="344">
                  <c:v>42888</c:v>
                </c:pt>
                <c:pt idx="345">
                  <c:v>42888.041666666664</c:v>
                </c:pt>
                <c:pt idx="346">
                  <c:v>42888.083333333336</c:v>
                </c:pt>
                <c:pt idx="347">
                  <c:v>42888.125</c:v>
                </c:pt>
                <c:pt idx="348">
                  <c:v>42888.166666666664</c:v>
                </c:pt>
                <c:pt idx="349">
                  <c:v>42888.208333333336</c:v>
                </c:pt>
                <c:pt idx="350">
                  <c:v>42888.25</c:v>
                </c:pt>
                <c:pt idx="351">
                  <c:v>42888.291666666664</c:v>
                </c:pt>
                <c:pt idx="352">
                  <c:v>42888.333333333336</c:v>
                </c:pt>
                <c:pt idx="353">
                  <c:v>42888.375</c:v>
                </c:pt>
                <c:pt idx="354">
                  <c:v>42888.416666666664</c:v>
                </c:pt>
                <c:pt idx="355">
                  <c:v>42888.458333333336</c:v>
                </c:pt>
                <c:pt idx="356">
                  <c:v>42888.5</c:v>
                </c:pt>
                <c:pt idx="357">
                  <c:v>42888.541666666664</c:v>
                </c:pt>
                <c:pt idx="358">
                  <c:v>42888.583333333336</c:v>
                </c:pt>
                <c:pt idx="359">
                  <c:v>42888.625</c:v>
                </c:pt>
                <c:pt idx="360">
                  <c:v>42888.666666666664</c:v>
                </c:pt>
                <c:pt idx="361">
                  <c:v>42888.708333333336</c:v>
                </c:pt>
                <c:pt idx="362">
                  <c:v>42888.75</c:v>
                </c:pt>
                <c:pt idx="363">
                  <c:v>42888.791666666664</c:v>
                </c:pt>
                <c:pt idx="364">
                  <c:v>42888.833333333336</c:v>
                </c:pt>
                <c:pt idx="365">
                  <c:v>42888.875</c:v>
                </c:pt>
                <c:pt idx="366">
                  <c:v>42888.916666666664</c:v>
                </c:pt>
                <c:pt idx="367">
                  <c:v>42888.958333333336</c:v>
                </c:pt>
                <c:pt idx="368">
                  <c:v>42889</c:v>
                </c:pt>
                <c:pt idx="369">
                  <c:v>42889.041666666664</c:v>
                </c:pt>
                <c:pt idx="370">
                  <c:v>42889.083333333336</c:v>
                </c:pt>
                <c:pt idx="371">
                  <c:v>42889.125</c:v>
                </c:pt>
                <c:pt idx="372">
                  <c:v>42889.166666666664</c:v>
                </c:pt>
                <c:pt idx="373">
                  <c:v>42889.208333333336</c:v>
                </c:pt>
                <c:pt idx="374">
                  <c:v>42889.25</c:v>
                </c:pt>
                <c:pt idx="375">
                  <c:v>42889.291666666664</c:v>
                </c:pt>
                <c:pt idx="376">
                  <c:v>42889.333333333336</c:v>
                </c:pt>
                <c:pt idx="377">
                  <c:v>42889.375</c:v>
                </c:pt>
                <c:pt idx="378">
                  <c:v>42889.416666666664</c:v>
                </c:pt>
                <c:pt idx="379">
                  <c:v>42889.458333333336</c:v>
                </c:pt>
                <c:pt idx="380">
                  <c:v>42889.5</c:v>
                </c:pt>
                <c:pt idx="381">
                  <c:v>42889.541666666664</c:v>
                </c:pt>
                <c:pt idx="382">
                  <c:v>42889.583333333336</c:v>
                </c:pt>
                <c:pt idx="383">
                  <c:v>42889.625</c:v>
                </c:pt>
                <c:pt idx="384">
                  <c:v>42889.666666666664</c:v>
                </c:pt>
                <c:pt idx="385">
                  <c:v>42889.708333333336</c:v>
                </c:pt>
                <c:pt idx="386">
                  <c:v>42889.75</c:v>
                </c:pt>
                <c:pt idx="387">
                  <c:v>42889.791666666664</c:v>
                </c:pt>
                <c:pt idx="388">
                  <c:v>42889.833333333336</c:v>
                </c:pt>
                <c:pt idx="389">
                  <c:v>42889.875</c:v>
                </c:pt>
                <c:pt idx="390">
                  <c:v>42889.916666666664</c:v>
                </c:pt>
                <c:pt idx="391">
                  <c:v>42889.958333333336</c:v>
                </c:pt>
                <c:pt idx="392">
                  <c:v>42890</c:v>
                </c:pt>
                <c:pt idx="393">
                  <c:v>42890.041666666664</c:v>
                </c:pt>
                <c:pt idx="394">
                  <c:v>42890.083333333336</c:v>
                </c:pt>
                <c:pt idx="395">
                  <c:v>42890.125</c:v>
                </c:pt>
                <c:pt idx="396">
                  <c:v>42890.166666666664</c:v>
                </c:pt>
                <c:pt idx="397">
                  <c:v>42890.208333333336</c:v>
                </c:pt>
                <c:pt idx="398">
                  <c:v>42890.25</c:v>
                </c:pt>
                <c:pt idx="399">
                  <c:v>42890.291666666664</c:v>
                </c:pt>
                <c:pt idx="400">
                  <c:v>42890.333333333336</c:v>
                </c:pt>
                <c:pt idx="401">
                  <c:v>42890.375</c:v>
                </c:pt>
                <c:pt idx="402">
                  <c:v>42890.416666666664</c:v>
                </c:pt>
                <c:pt idx="403">
                  <c:v>42890.458333333336</c:v>
                </c:pt>
                <c:pt idx="404">
                  <c:v>42890.5</c:v>
                </c:pt>
                <c:pt idx="405">
                  <c:v>42890.541666666664</c:v>
                </c:pt>
                <c:pt idx="406">
                  <c:v>42890.583333333336</c:v>
                </c:pt>
                <c:pt idx="407">
                  <c:v>42890.625</c:v>
                </c:pt>
                <c:pt idx="408">
                  <c:v>42890.666666666664</c:v>
                </c:pt>
                <c:pt idx="409">
                  <c:v>42890.708333333336</c:v>
                </c:pt>
                <c:pt idx="410">
                  <c:v>42890.75</c:v>
                </c:pt>
                <c:pt idx="411">
                  <c:v>42890.791666666664</c:v>
                </c:pt>
                <c:pt idx="412">
                  <c:v>42890.833333333336</c:v>
                </c:pt>
                <c:pt idx="413">
                  <c:v>42890.875</c:v>
                </c:pt>
                <c:pt idx="414">
                  <c:v>42890.916666666664</c:v>
                </c:pt>
                <c:pt idx="415">
                  <c:v>42890.958333333336</c:v>
                </c:pt>
                <c:pt idx="416">
                  <c:v>42891</c:v>
                </c:pt>
                <c:pt idx="417">
                  <c:v>42891.041666666664</c:v>
                </c:pt>
                <c:pt idx="418">
                  <c:v>42891.083333333336</c:v>
                </c:pt>
                <c:pt idx="419">
                  <c:v>42891.125</c:v>
                </c:pt>
                <c:pt idx="420">
                  <c:v>42891.166666666664</c:v>
                </c:pt>
                <c:pt idx="421">
                  <c:v>42891.208333333336</c:v>
                </c:pt>
                <c:pt idx="422">
                  <c:v>42891.25</c:v>
                </c:pt>
                <c:pt idx="423">
                  <c:v>42891.291666666664</c:v>
                </c:pt>
                <c:pt idx="424">
                  <c:v>42891.333333333336</c:v>
                </c:pt>
                <c:pt idx="425">
                  <c:v>42891.375</c:v>
                </c:pt>
                <c:pt idx="426">
                  <c:v>42891.416666666664</c:v>
                </c:pt>
                <c:pt idx="427">
                  <c:v>42891.458333333336</c:v>
                </c:pt>
                <c:pt idx="428">
                  <c:v>42891.5</c:v>
                </c:pt>
                <c:pt idx="429">
                  <c:v>42891.541666666664</c:v>
                </c:pt>
                <c:pt idx="430">
                  <c:v>42891.583333333336</c:v>
                </c:pt>
                <c:pt idx="431">
                  <c:v>42891.625</c:v>
                </c:pt>
                <c:pt idx="432">
                  <c:v>42891.666666666664</c:v>
                </c:pt>
                <c:pt idx="433">
                  <c:v>42891.708333333336</c:v>
                </c:pt>
                <c:pt idx="434">
                  <c:v>42891.75</c:v>
                </c:pt>
                <c:pt idx="435">
                  <c:v>42891.791666666664</c:v>
                </c:pt>
                <c:pt idx="436">
                  <c:v>42891.833333333336</c:v>
                </c:pt>
                <c:pt idx="437">
                  <c:v>42891.875</c:v>
                </c:pt>
                <c:pt idx="438">
                  <c:v>42891.916666666664</c:v>
                </c:pt>
                <c:pt idx="439">
                  <c:v>42891.958333333336</c:v>
                </c:pt>
                <c:pt idx="440">
                  <c:v>42892</c:v>
                </c:pt>
                <c:pt idx="441">
                  <c:v>42892.041666666664</c:v>
                </c:pt>
                <c:pt idx="442">
                  <c:v>42892.083333333336</c:v>
                </c:pt>
                <c:pt idx="443">
                  <c:v>42892.125</c:v>
                </c:pt>
                <c:pt idx="444">
                  <c:v>42892.166666666664</c:v>
                </c:pt>
                <c:pt idx="445">
                  <c:v>42892.208333333336</c:v>
                </c:pt>
                <c:pt idx="446">
                  <c:v>42892.25</c:v>
                </c:pt>
                <c:pt idx="447">
                  <c:v>42892.291666666664</c:v>
                </c:pt>
                <c:pt idx="448">
                  <c:v>42892.333333333336</c:v>
                </c:pt>
                <c:pt idx="449">
                  <c:v>42892.375</c:v>
                </c:pt>
                <c:pt idx="450">
                  <c:v>42892.416666666664</c:v>
                </c:pt>
                <c:pt idx="451">
                  <c:v>42892.458333333336</c:v>
                </c:pt>
                <c:pt idx="452">
                  <c:v>42892.5</c:v>
                </c:pt>
                <c:pt idx="453">
                  <c:v>42892.541666666664</c:v>
                </c:pt>
                <c:pt idx="454">
                  <c:v>42892.583333333336</c:v>
                </c:pt>
                <c:pt idx="455">
                  <c:v>42892.625</c:v>
                </c:pt>
                <c:pt idx="456">
                  <c:v>42892.666666666664</c:v>
                </c:pt>
                <c:pt idx="457">
                  <c:v>42892.708333333336</c:v>
                </c:pt>
                <c:pt idx="458">
                  <c:v>42892.75</c:v>
                </c:pt>
                <c:pt idx="459">
                  <c:v>42892.791666666664</c:v>
                </c:pt>
                <c:pt idx="460">
                  <c:v>42892.833333333336</c:v>
                </c:pt>
                <c:pt idx="461">
                  <c:v>42892.875</c:v>
                </c:pt>
                <c:pt idx="462">
                  <c:v>42892.916666666664</c:v>
                </c:pt>
                <c:pt idx="463">
                  <c:v>42892.958333333336</c:v>
                </c:pt>
                <c:pt idx="464">
                  <c:v>42893</c:v>
                </c:pt>
                <c:pt idx="465">
                  <c:v>42893.041666666664</c:v>
                </c:pt>
                <c:pt idx="466">
                  <c:v>42893.083333333336</c:v>
                </c:pt>
                <c:pt idx="467">
                  <c:v>42893.125</c:v>
                </c:pt>
                <c:pt idx="468">
                  <c:v>42893.166666666664</c:v>
                </c:pt>
                <c:pt idx="469">
                  <c:v>42893.208333333336</c:v>
                </c:pt>
                <c:pt idx="470">
                  <c:v>42893.25</c:v>
                </c:pt>
                <c:pt idx="471">
                  <c:v>42893.291666666664</c:v>
                </c:pt>
                <c:pt idx="472">
                  <c:v>42893.333333333336</c:v>
                </c:pt>
                <c:pt idx="473">
                  <c:v>42893.375</c:v>
                </c:pt>
                <c:pt idx="474">
                  <c:v>42893.416666666664</c:v>
                </c:pt>
                <c:pt idx="475">
                  <c:v>42893.458333333336</c:v>
                </c:pt>
                <c:pt idx="476">
                  <c:v>42893.5</c:v>
                </c:pt>
                <c:pt idx="477">
                  <c:v>42893.541666666664</c:v>
                </c:pt>
                <c:pt idx="478">
                  <c:v>42893.583333333336</c:v>
                </c:pt>
                <c:pt idx="479">
                  <c:v>42893.625</c:v>
                </c:pt>
                <c:pt idx="480">
                  <c:v>42893.666666666664</c:v>
                </c:pt>
                <c:pt idx="481">
                  <c:v>42893.708333333336</c:v>
                </c:pt>
                <c:pt idx="482">
                  <c:v>42893.75</c:v>
                </c:pt>
                <c:pt idx="483">
                  <c:v>42893.791666666664</c:v>
                </c:pt>
                <c:pt idx="484">
                  <c:v>42893.833333333336</c:v>
                </c:pt>
                <c:pt idx="485">
                  <c:v>42893.875</c:v>
                </c:pt>
                <c:pt idx="486">
                  <c:v>42893.916666666664</c:v>
                </c:pt>
                <c:pt idx="487">
                  <c:v>42893.958333333336</c:v>
                </c:pt>
                <c:pt idx="488">
                  <c:v>42894</c:v>
                </c:pt>
                <c:pt idx="489">
                  <c:v>42894.041666666664</c:v>
                </c:pt>
                <c:pt idx="490">
                  <c:v>42894.083333333336</c:v>
                </c:pt>
                <c:pt idx="491">
                  <c:v>42894.125</c:v>
                </c:pt>
                <c:pt idx="492">
                  <c:v>42894.166666666664</c:v>
                </c:pt>
                <c:pt idx="493">
                  <c:v>42894.208333333336</c:v>
                </c:pt>
                <c:pt idx="494">
                  <c:v>42894.25</c:v>
                </c:pt>
                <c:pt idx="495">
                  <c:v>42894.291666666664</c:v>
                </c:pt>
                <c:pt idx="496">
                  <c:v>42894.333333333336</c:v>
                </c:pt>
                <c:pt idx="497">
                  <c:v>42894.375</c:v>
                </c:pt>
                <c:pt idx="498">
                  <c:v>42894.416666666664</c:v>
                </c:pt>
                <c:pt idx="499">
                  <c:v>42894.458333333336</c:v>
                </c:pt>
                <c:pt idx="500">
                  <c:v>42894.5</c:v>
                </c:pt>
                <c:pt idx="501">
                  <c:v>42894.541666666664</c:v>
                </c:pt>
                <c:pt idx="502">
                  <c:v>42894.583333333336</c:v>
                </c:pt>
                <c:pt idx="503">
                  <c:v>42894.625</c:v>
                </c:pt>
                <c:pt idx="504">
                  <c:v>42894.666666666664</c:v>
                </c:pt>
                <c:pt idx="505">
                  <c:v>42894.708333333336</c:v>
                </c:pt>
                <c:pt idx="506">
                  <c:v>42894.75</c:v>
                </c:pt>
                <c:pt idx="507">
                  <c:v>42894.791666666664</c:v>
                </c:pt>
                <c:pt idx="508">
                  <c:v>42894.833333333336</c:v>
                </c:pt>
                <c:pt idx="509">
                  <c:v>42894.875</c:v>
                </c:pt>
                <c:pt idx="510">
                  <c:v>42894.916666666664</c:v>
                </c:pt>
                <c:pt idx="511">
                  <c:v>42894.958333333336</c:v>
                </c:pt>
                <c:pt idx="512">
                  <c:v>42895</c:v>
                </c:pt>
                <c:pt idx="513">
                  <c:v>42895.041666666664</c:v>
                </c:pt>
                <c:pt idx="514">
                  <c:v>42895.083333333336</c:v>
                </c:pt>
                <c:pt idx="515">
                  <c:v>42895.125</c:v>
                </c:pt>
                <c:pt idx="516">
                  <c:v>42895.166666666664</c:v>
                </c:pt>
                <c:pt idx="517">
                  <c:v>42895.208333333336</c:v>
                </c:pt>
                <c:pt idx="518">
                  <c:v>42895.25</c:v>
                </c:pt>
                <c:pt idx="519">
                  <c:v>42895.291666666664</c:v>
                </c:pt>
                <c:pt idx="520">
                  <c:v>42895.333333333336</c:v>
                </c:pt>
                <c:pt idx="521">
                  <c:v>42895.375</c:v>
                </c:pt>
                <c:pt idx="522">
                  <c:v>42895.416666666664</c:v>
                </c:pt>
                <c:pt idx="523">
                  <c:v>42895.458333333336</c:v>
                </c:pt>
                <c:pt idx="524">
                  <c:v>42895.5</c:v>
                </c:pt>
                <c:pt idx="525">
                  <c:v>42895.541666666664</c:v>
                </c:pt>
                <c:pt idx="526">
                  <c:v>42895.583333333336</c:v>
                </c:pt>
                <c:pt idx="527">
                  <c:v>42895.625</c:v>
                </c:pt>
                <c:pt idx="528">
                  <c:v>42895.666666666664</c:v>
                </c:pt>
                <c:pt idx="529">
                  <c:v>42895.708333333336</c:v>
                </c:pt>
                <c:pt idx="530">
                  <c:v>42895.75</c:v>
                </c:pt>
                <c:pt idx="531">
                  <c:v>42895.791666666664</c:v>
                </c:pt>
                <c:pt idx="532">
                  <c:v>42895.833333333336</c:v>
                </c:pt>
                <c:pt idx="533">
                  <c:v>42895.875</c:v>
                </c:pt>
                <c:pt idx="534">
                  <c:v>42895.916666666664</c:v>
                </c:pt>
                <c:pt idx="535">
                  <c:v>42895.958333333336</c:v>
                </c:pt>
                <c:pt idx="536">
                  <c:v>42896</c:v>
                </c:pt>
                <c:pt idx="537">
                  <c:v>42896.041666666664</c:v>
                </c:pt>
                <c:pt idx="538">
                  <c:v>42896.083333333336</c:v>
                </c:pt>
                <c:pt idx="539">
                  <c:v>42896.125</c:v>
                </c:pt>
                <c:pt idx="540">
                  <c:v>42896.166666666664</c:v>
                </c:pt>
                <c:pt idx="541">
                  <c:v>42896.208333333336</c:v>
                </c:pt>
                <c:pt idx="542">
                  <c:v>42896.25</c:v>
                </c:pt>
                <c:pt idx="543">
                  <c:v>42896.291666666664</c:v>
                </c:pt>
                <c:pt idx="544">
                  <c:v>42896.333333333336</c:v>
                </c:pt>
                <c:pt idx="545">
                  <c:v>42896.375</c:v>
                </c:pt>
                <c:pt idx="546">
                  <c:v>42896.416666666664</c:v>
                </c:pt>
                <c:pt idx="547">
                  <c:v>42896.458333333336</c:v>
                </c:pt>
                <c:pt idx="548">
                  <c:v>42896.5</c:v>
                </c:pt>
                <c:pt idx="549">
                  <c:v>42896.541666666664</c:v>
                </c:pt>
                <c:pt idx="550">
                  <c:v>42896.583333333336</c:v>
                </c:pt>
                <c:pt idx="551">
                  <c:v>42896.625</c:v>
                </c:pt>
                <c:pt idx="552">
                  <c:v>42896.666666666664</c:v>
                </c:pt>
                <c:pt idx="553">
                  <c:v>42896.708333333336</c:v>
                </c:pt>
                <c:pt idx="554">
                  <c:v>42896.75</c:v>
                </c:pt>
                <c:pt idx="555">
                  <c:v>42896.791666666664</c:v>
                </c:pt>
                <c:pt idx="556">
                  <c:v>42896.833333333336</c:v>
                </c:pt>
                <c:pt idx="557">
                  <c:v>42896.875</c:v>
                </c:pt>
                <c:pt idx="558">
                  <c:v>42896.916666666664</c:v>
                </c:pt>
                <c:pt idx="559">
                  <c:v>42896.958333333336</c:v>
                </c:pt>
                <c:pt idx="560">
                  <c:v>42897</c:v>
                </c:pt>
                <c:pt idx="561">
                  <c:v>42897.041666666664</c:v>
                </c:pt>
                <c:pt idx="562">
                  <c:v>42897.083333333336</c:v>
                </c:pt>
                <c:pt idx="563">
                  <c:v>42897.125</c:v>
                </c:pt>
                <c:pt idx="564">
                  <c:v>42897.166666666664</c:v>
                </c:pt>
                <c:pt idx="565">
                  <c:v>42897.208333333336</c:v>
                </c:pt>
                <c:pt idx="566">
                  <c:v>42897.25</c:v>
                </c:pt>
                <c:pt idx="567">
                  <c:v>42897.291666666664</c:v>
                </c:pt>
                <c:pt idx="568">
                  <c:v>42897.333333333336</c:v>
                </c:pt>
                <c:pt idx="569">
                  <c:v>42897.375</c:v>
                </c:pt>
                <c:pt idx="570">
                  <c:v>42897.416666666664</c:v>
                </c:pt>
                <c:pt idx="571">
                  <c:v>42897.458333333336</c:v>
                </c:pt>
                <c:pt idx="572">
                  <c:v>42897.5</c:v>
                </c:pt>
                <c:pt idx="573">
                  <c:v>42897.541666666664</c:v>
                </c:pt>
                <c:pt idx="574">
                  <c:v>42897.583333333336</c:v>
                </c:pt>
                <c:pt idx="575">
                  <c:v>42897.625</c:v>
                </c:pt>
                <c:pt idx="576">
                  <c:v>42897.666666666664</c:v>
                </c:pt>
                <c:pt idx="577">
                  <c:v>42897.708333333336</c:v>
                </c:pt>
                <c:pt idx="578">
                  <c:v>42897.75</c:v>
                </c:pt>
                <c:pt idx="579">
                  <c:v>42897.791666666664</c:v>
                </c:pt>
                <c:pt idx="580">
                  <c:v>42897.833333333336</c:v>
                </c:pt>
                <c:pt idx="581">
                  <c:v>42897.875</c:v>
                </c:pt>
                <c:pt idx="582">
                  <c:v>42897.916666666664</c:v>
                </c:pt>
                <c:pt idx="583">
                  <c:v>42897.958333333336</c:v>
                </c:pt>
                <c:pt idx="584">
                  <c:v>42898</c:v>
                </c:pt>
                <c:pt idx="585">
                  <c:v>42898.041666666664</c:v>
                </c:pt>
                <c:pt idx="586">
                  <c:v>42898.083333333336</c:v>
                </c:pt>
                <c:pt idx="587">
                  <c:v>42898.125</c:v>
                </c:pt>
                <c:pt idx="588">
                  <c:v>42898.166666666664</c:v>
                </c:pt>
                <c:pt idx="589">
                  <c:v>42898.208333333336</c:v>
                </c:pt>
                <c:pt idx="590">
                  <c:v>42898.25</c:v>
                </c:pt>
                <c:pt idx="591">
                  <c:v>42898.291666666664</c:v>
                </c:pt>
                <c:pt idx="592">
                  <c:v>42898.333333333336</c:v>
                </c:pt>
                <c:pt idx="593">
                  <c:v>42898.375</c:v>
                </c:pt>
                <c:pt idx="594">
                  <c:v>42898.416666666664</c:v>
                </c:pt>
                <c:pt idx="595">
                  <c:v>42898.458333333336</c:v>
                </c:pt>
                <c:pt idx="596">
                  <c:v>42898.5</c:v>
                </c:pt>
                <c:pt idx="597">
                  <c:v>42898.541666666664</c:v>
                </c:pt>
                <c:pt idx="598">
                  <c:v>42898.583333333336</c:v>
                </c:pt>
                <c:pt idx="599">
                  <c:v>42898.625</c:v>
                </c:pt>
                <c:pt idx="600">
                  <c:v>42898.666666666664</c:v>
                </c:pt>
                <c:pt idx="601">
                  <c:v>42898.708333333336</c:v>
                </c:pt>
                <c:pt idx="602">
                  <c:v>42898.75</c:v>
                </c:pt>
                <c:pt idx="603">
                  <c:v>42898.791666666664</c:v>
                </c:pt>
                <c:pt idx="604">
                  <c:v>42898.833333333336</c:v>
                </c:pt>
                <c:pt idx="605">
                  <c:v>42898.875</c:v>
                </c:pt>
                <c:pt idx="606">
                  <c:v>42898.916666666664</c:v>
                </c:pt>
                <c:pt idx="607">
                  <c:v>42898.958333333336</c:v>
                </c:pt>
                <c:pt idx="608">
                  <c:v>42899</c:v>
                </c:pt>
                <c:pt idx="609">
                  <c:v>42899.041666666664</c:v>
                </c:pt>
                <c:pt idx="610">
                  <c:v>42899.083333333336</c:v>
                </c:pt>
                <c:pt idx="611">
                  <c:v>42899.125</c:v>
                </c:pt>
                <c:pt idx="612">
                  <c:v>42899.166666666664</c:v>
                </c:pt>
                <c:pt idx="613">
                  <c:v>42899.208333333336</c:v>
                </c:pt>
                <c:pt idx="614">
                  <c:v>42899.25</c:v>
                </c:pt>
                <c:pt idx="615">
                  <c:v>42899.291666666664</c:v>
                </c:pt>
                <c:pt idx="616">
                  <c:v>42899.333333333336</c:v>
                </c:pt>
                <c:pt idx="617">
                  <c:v>42899.375</c:v>
                </c:pt>
                <c:pt idx="618">
                  <c:v>42899.416666666664</c:v>
                </c:pt>
                <c:pt idx="619">
                  <c:v>42899.458333333336</c:v>
                </c:pt>
                <c:pt idx="620">
                  <c:v>42899.5</c:v>
                </c:pt>
                <c:pt idx="621">
                  <c:v>42899.541666666664</c:v>
                </c:pt>
                <c:pt idx="622">
                  <c:v>42899.583333333336</c:v>
                </c:pt>
                <c:pt idx="623">
                  <c:v>42899.625</c:v>
                </c:pt>
                <c:pt idx="624">
                  <c:v>42899.666666666664</c:v>
                </c:pt>
                <c:pt idx="625">
                  <c:v>42899.708333333336</c:v>
                </c:pt>
                <c:pt idx="626">
                  <c:v>42899.75</c:v>
                </c:pt>
                <c:pt idx="627">
                  <c:v>42899.791666666664</c:v>
                </c:pt>
                <c:pt idx="628">
                  <c:v>42899.833333333336</c:v>
                </c:pt>
                <c:pt idx="629">
                  <c:v>42899.875</c:v>
                </c:pt>
                <c:pt idx="630">
                  <c:v>42899.916666666664</c:v>
                </c:pt>
                <c:pt idx="631">
                  <c:v>42899.958333333336</c:v>
                </c:pt>
                <c:pt idx="632">
                  <c:v>42900</c:v>
                </c:pt>
                <c:pt idx="633">
                  <c:v>42900.041666666664</c:v>
                </c:pt>
                <c:pt idx="634">
                  <c:v>42900.083333333336</c:v>
                </c:pt>
                <c:pt idx="635">
                  <c:v>42900.125</c:v>
                </c:pt>
                <c:pt idx="636">
                  <c:v>42900.166666666664</c:v>
                </c:pt>
                <c:pt idx="637">
                  <c:v>42900.208333333336</c:v>
                </c:pt>
                <c:pt idx="638">
                  <c:v>42900.25</c:v>
                </c:pt>
                <c:pt idx="639">
                  <c:v>42900.291666666664</c:v>
                </c:pt>
                <c:pt idx="640">
                  <c:v>42900.333333333336</c:v>
                </c:pt>
                <c:pt idx="641">
                  <c:v>42900.375</c:v>
                </c:pt>
                <c:pt idx="642">
                  <c:v>42900.416666666664</c:v>
                </c:pt>
                <c:pt idx="643">
                  <c:v>42900.458333333336</c:v>
                </c:pt>
                <c:pt idx="644">
                  <c:v>42900.5</c:v>
                </c:pt>
                <c:pt idx="645">
                  <c:v>42900.541666666664</c:v>
                </c:pt>
                <c:pt idx="646">
                  <c:v>42900.583333333336</c:v>
                </c:pt>
                <c:pt idx="647">
                  <c:v>42900.625</c:v>
                </c:pt>
                <c:pt idx="648">
                  <c:v>42900.666666666664</c:v>
                </c:pt>
                <c:pt idx="649">
                  <c:v>42900.708333333336</c:v>
                </c:pt>
                <c:pt idx="650">
                  <c:v>42900.75</c:v>
                </c:pt>
                <c:pt idx="651">
                  <c:v>42900.791666666664</c:v>
                </c:pt>
                <c:pt idx="652">
                  <c:v>42900.833333333336</c:v>
                </c:pt>
                <c:pt idx="653">
                  <c:v>42900.875</c:v>
                </c:pt>
                <c:pt idx="654">
                  <c:v>42900.916666666664</c:v>
                </c:pt>
                <c:pt idx="655">
                  <c:v>42900.958333333336</c:v>
                </c:pt>
                <c:pt idx="656">
                  <c:v>42901</c:v>
                </c:pt>
                <c:pt idx="657">
                  <c:v>42901.041666666664</c:v>
                </c:pt>
                <c:pt idx="658">
                  <c:v>42901.083333333336</c:v>
                </c:pt>
                <c:pt idx="659">
                  <c:v>42901.125</c:v>
                </c:pt>
                <c:pt idx="660">
                  <c:v>42901.166666666664</c:v>
                </c:pt>
                <c:pt idx="661">
                  <c:v>42901.208333333336</c:v>
                </c:pt>
                <c:pt idx="662">
                  <c:v>42901.25</c:v>
                </c:pt>
                <c:pt idx="663">
                  <c:v>42901.291666666664</c:v>
                </c:pt>
                <c:pt idx="664">
                  <c:v>42901.333333333336</c:v>
                </c:pt>
                <c:pt idx="665">
                  <c:v>42901.375</c:v>
                </c:pt>
                <c:pt idx="666">
                  <c:v>42901.416666666664</c:v>
                </c:pt>
                <c:pt idx="667">
                  <c:v>42901.458333333336</c:v>
                </c:pt>
                <c:pt idx="668">
                  <c:v>42901.5</c:v>
                </c:pt>
                <c:pt idx="669">
                  <c:v>42901.541666666664</c:v>
                </c:pt>
                <c:pt idx="670">
                  <c:v>42901.583333333336</c:v>
                </c:pt>
                <c:pt idx="671">
                  <c:v>42901.625</c:v>
                </c:pt>
                <c:pt idx="672">
                  <c:v>42901.666666666664</c:v>
                </c:pt>
                <c:pt idx="673">
                  <c:v>42901.708333333336</c:v>
                </c:pt>
                <c:pt idx="674">
                  <c:v>42901.75</c:v>
                </c:pt>
                <c:pt idx="675">
                  <c:v>42901.791666666664</c:v>
                </c:pt>
                <c:pt idx="676">
                  <c:v>42901.833333333336</c:v>
                </c:pt>
                <c:pt idx="677">
                  <c:v>42901.875</c:v>
                </c:pt>
                <c:pt idx="678">
                  <c:v>42901.916666666664</c:v>
                </c:pt>
                <c:pt idx="679">
                  <c:v>42901.958333333336</c:v>
                </c:pt>
                <c:pt idx="680">
                  <c:v>42902</c:v>
                </c:pt>
                <c:pt idx="681">
                  <c:v>42902.041666666664</c:v>
                </c:pt>
                <c:pt idx="682">
                  <c:v>42902.083333333336</c:v>
                </c:pt>
                <c:pt idx="683">
                  <c:v>42902.125</c:v>
                </c:pt>
                <c:pt idx="684">
                  <c:v>42902.166666666664</c:v>
                </c:pt>
                <c:pt idx="685">
                  <c:v>42902.208333333336</c:v>
                </c:pt>
                <c:pt idx="686">
                  <c:v>42902.25</c:v>
                </c:pt>
                <c:pt idx="687">
                  <c:v>42902.291666666664</c:v>
                </c:pt>
                <c:pt idx="688">
                  <c:v>42902.333333333336</c:v>
                </c:pt>
                <c:pt idx="689">
                  <c:v>42902.375</c:v>
                </c:pt>
                <c:pt idx="690">
                  <c:v>42902.416666666664</c:v>
                </c:pt>
                <c:pt idx="691">
                  <c:v>42902.458333333336</c:v>
                </c:pt>
                <c:pt idx="692">
                  <c:v>42902.5</c:v>
                </c:pt>
                <c:pt idx="693">
                  <c:v>42902.541666666664</c:v>
                </c:pt>
                <c:pt idx="694">
                  <c:v>42902.583333333336</c:v>
                </c:pt>
                <c:pt idx="695">
                  <c:v>42902.625</c:v>
                </c:pt>
                <c:pt idx="696">
                  <c:v>42902.666666666664</c:v>
                </c:pt>
                <c:pt idx="697">
                  <c:v>42902.708333333336</c:v>
                </c:pt>
                <c:pt idx="698">
                  <c:v>42902.75</c:v>
                </c:pt>
                <c:pt idx="699">
                  <c:v>42902.791666666664</c:v>
                </c:pt>
                <c:pt idx="700">
                  <c:v>42902.833333333336</c:v>
                </c:pt>
                <c:pt idx="701">
                  <c:v>42902.875</c:v>
                </c:pt>
                <c:pt idx="702">
                  <c:v>42902.916666666664</c:v>
                </c:pt>
                <c:pt idx="703">
                  <c:v>42902.958333333336</c:v>
                </c:pt>
                <c:pt idx="704">
                  <c:v>42903</c:v>
                </c:pt>
                <c:pt idx="705">
                  <c:v>42903.041666666664</c:v>
                </c:pt>
                <c:pt idx="706">
                  <c:v>42903.083333333336</c:v>
                </c:pt>
                <c:pt idx="707">
                  <c:v>42903.125</c:v>
                </c:pt>
                <c:pt idx="708">
                  <c:v>42903.166666666664</c:v>
                </c:pt>
                <c:pt idx="709">
                  <c:v>42903.208333333336</c:v>
                </c:pt>
                <c:pt idx="710">
                  <c:v>42903.25</c:v>
                </c:pt>
                <c:pt idx="711">
                  <c:v>42903.291666666664</c:v>
                </c:pt>
                <c:pt idx="712">
                  <c:v>42903.333333333336</c:v>
                </c:pt>
                <c:pt idx="713">
                  <c:v>42903.375</c:v>
                </c:pt>
                <c:pt idx="714">
                  <c:v>42903.416666666664</c:v>
                </c:pt>
                <c:pt idx="715">
                  <c:v>42903.458333333336</c:v>
                </c:pt>
                <c:pt idx="716">
                  <c:v>42903.5</c:v>
                </c:pt>
                <c:pt idx="717">
                  <c:v>42903.541666666664</c:v>
                </c:pt>
                <c:pt idx="718">
                  <c:v>42903.583333333336</c:v>
                </c:pt>
                <c:pt idx="719">
                  <c:v>42903.625</c:v>
                </c:pt>
                <c:pt idx="720">
                  <c:v>42903.666666666664</c:v>
                </c:pt>
                <c:pt idx="721">
                  <c:v>42903.708333333336</c:v>
                </c:pt>
                <c:pt idx="722">
                  <c:v>42903.75</c:v>
                </c:pt>
                <c:pt idx="723">
                  <c:v>42903.791666666664</c:v>
                </c:pt>
                <c:pt idx="724">
                  <c:v>42903.833333333336</c:v>
                </c:pt>
                <c:pt idx="725">
                  <c:v>42903.875</c:v>
                </c:pt>
                <c:pt idx="726">
                  <c:v>42903.916666666664</c:v>
                </c:pt>
                <c:pt idx="727">
                  <c:v>42903.958333333336</c:v>
                </c:pt>
                <c:pt idx="728">
                  <c:v>42904</c:v>
                </c:pt>
                <c:pt idx="729">
                  <c:v>42904.041666666664</c:v>
                </c:pt>
                <c:pt idx="730">
                  <c:v>42904.083333333336</c:v>
                </c:pt>
                <c:pt idx="731">
                  <c:v>42904.125</c:v>
                </c:pt>
                <c:pt idx="732">
                  <c:v>42904.166666666664</c:v>
                </c:pt>
                <c:pt idx="733">
                  <c:v>42904.208333333336</c:v>
                </c:pt>
                <c:pt idx="734">
                  <c:v>42904.25</c:v>
                </c:pt>
                <c:pt idx="735">
                  <c:v>42904.291666666664</c:v>
                </c:pt>
                <c:pt idx="736">
                  <c:v>42904.333333333336</c:v>
                </c:pt>
                <c:pt idx="737">
                  <c:v>42904.375</c:v>
                </c:pt>
                <c:pt idx="738">
                  <c:v>42904.416666666664</c:v>
                </c:pt>
                <c:pt idx="739">
                  <c:v>42904.458333333336</c:v>
                </c:pt>
                <c:pt idx="740">
                  <c:v>42904.5</c:v>
                </c:pt>
                <c:pt idx="741">
                  <c:v>42904.541666666664</c:v>
                </c:pt>
                <c:pt idx="742">
                  <c:v>42904.583333333336</c:v>
                </c:pt>
                <c:pt idx="743">
                  <c:v>42904.625</c:v>
                </c:pt>
                <c:pt idx="744">
                  <c:v>42904.666666666664</c:v>
                </c:pt>
                <c:pt idx="745">
                  <c:v>42904.708333333336</c:v>
                </c:pt>
                <c:pt idx="746">
                  <c:v>42904.75</c:v>
                </c:pt>
                <c:pt idx="747">
                  <c:v>42904.791666666664</c:v>
                </c:pt>
                <c:pt idx="748">
                  <c:v>42904.833333333336</c:v>
                </c:pt>
                <c:pt idx="749">
                  <c:v>42904.875</c:v>
                </c:pt>
                <c:pt idx="750">
                  <c:v>42904.916666666664</c:v>
                </c:pt>
                <c:pt idx="751">
                  <c:v>42904.958333333336</c:v>
                </c:pt>
                <c:pt idx="752">
                  <c:v>42905</c:v>
                </c:pt>
                <c:pt idx="753">
                  <c:v>42905.041666666664</c:v>
                </c:pt>
                <c:pt idx="754">
                  <c:v>42905.083333333336</c:v>
                </c:pt>
                <c:pt idx="755">
                  <c:v>42905.125</c:v>
                </c:pt>
                <c:pt idx="756">
                  <c:v>42905.166666666664</c:v>
                </c:pt>
                <c:pt idx="757">
                  <c:v>42905.208333333336</c:v>
                </c:pt>
                <c:pt idx="758">
                  <c:v>42905.25</c:v>
                </c:pt>
                <c:pt idx="759">
                  <c:v>42905.291666666664</c:v>
                </c:pt>
                <c:pt idx="760">
                  <c:v>42905.333333333336</c:v>
                </c:pt>
                <c:pt idx="761">
                  <c:v>42905.375</c:v>
                </c:pt>
                <c:pt idx="762">
                  <c:v>42905.416666666664</c:v>
                </c:pt>
                <c:pt idx="763">
                  <c:v>42905.458333333336</c:v>
                </c:pt>
                <c:pt idx="764">
                  <c:v>42905.5</c:v>
                </c:pt>
                <c:pt idx="765">
                  <c:v>42905.541666666664</c:v>
                </c:pt>
                <c:pt idx="766">
                  <c:v>42905.583333333336</c:v>
                </c:pt>
                <c:pt idx="767">
                  <c:v>42905.625</c:v>
                </c:pt>
                <c:pt idx="768">
                  <c:v>42905.666666666664</c:v>
                </c:pt>
                <c:pt idx="769">
                  <c:v>42905.708333333336</c:v>
                </c:pt>
                <c:pt idx="770">
                  <c:v>42905.75</c:v>
                </c:pt>
                <c:pt idx="771">
                  <c:v>42905.791666666664</c:v>
                </c:pt>
                <c:pt idx="772">
                  <c:v>42905.833333333336</c:v>
                </c:pt>
                <c:pt idx="773">
                  <c:v>42905.875</c:v>
                </c:pt>
                <c:pt idx="774">
                  <c:v>42905.916666666664</c:v>
                </c:pt>
                <c:pt idx="775">
                  <c:v>42905.958333333336</c:v>
                </c:pt>
                <c:pt idx="776">
                  <c:v>42906</c:v>
                </c:pt>
                <c:pt idx="777">
                  <c:v>42906.041666666664</c:v>
                </c:pt>
                <c:pt idx="778">
                  <c:v>42906.083333333336</c:v>
                </c:pt>
                <c:pt idx="779">
                  <c:v>42906.125</c:v>
                </c:pt>
                <c:pt idx="780">
                  <c:v>42906.166666666664</c:v>
                </c:pt>
                <c:pt idx="781">
                  <c:v>42906.208333333336</c:v>
                </c:pt>
                <c:pt idx="782">
                  <c:v>42906.25</c:v>
                </c:pt>
                <c:pt idx="783">
                  <c:v>42906.291666666664</c:v>
                </c:pt>
                <c:pt idx="784">
                  <c:v>42906.333333333336</c:v>
                </c:pt>
                <c:pt idx="785">
                  <c:v>42906.375</c:v>
                </c:pt>
                <c:pt idx="786">
                  <c:v>42906.416666666664</c:v>
                </c:pt>
                <c:pt idx="787">
                  <c:v>42906.458333333336</c:v>
                </c:pt>
                <c:pt idx="788">
                  <c:v>42906.5</c:v>
                </c:pt>
                <c:pt idx="789">
                  <c:v>42906.541666666664</c:v>
                </c:pt>
                <c:pt idx="790">
                  <c:v>42906.583333333336</c:v>
                </c:pt>
                <c:pt idx="791">
                  <c:v>42906.625</c:v>
                </c:pt>
                <c:pt idx="792">
                  <c:v>42906.666666666664</c:v>
                </c:pt>
                <c:pt idx="793">
                  <c:v>42906.708333333336</c:v>
                </c:pt>
                <c:pt idx="794">
                  <c:v>42906.75</c:v>
                </c:pt>
                <c:pt idx="795">
                  <c:v>42906.791666666664</c:v>
                </c:pt>
                <c:pt idx="796">
                  <c:v>42906.833333333336</c:v>
                </c:pt>
                <c:pt idx="797">
                  <c:v>42906.875</c:v>
                </c:pt>
                <c:pt idx="798">
                  <c:v>42906.916666666664</c:v>
                </c:pt>
                <c:pt idx="799">
                  <c:v>42906.958333333336</c:v>
                </c:pt>
                <c:pt idx="800">
                  <c:v>42907</c:v>
                </c:pt>
                <c:pt idx="801">
                  <c:v>42907.041666666664</c:v>
                </c:pt>
                <c:pt idx="802">
                  <c:v>42907.083333333336</c:v>
                </c:pt>
                <c:pt idx="803">
                  <c:v>42907.125</c:v>
                </c:pt>
                <c:pt idx="804">
                  <c:v>42907.166666666664</c:v>
                </c:pt>
                <c:pt idx="805">
                  <c:v>42907.208333333336</c:v>
                </c:pt>
                <c:pt idx="806">
                  <c:v>42907.25</c:v>
                </c:pt>
                <c:pt idx="807">
                  <c:v>42907.291666666664</c:v>
                </c:pt>
                <c:pt idx="808">
                  <c:v>42907.333333333336</c:v>
                </c:pt>
                <c:pt idx="809">
                  <c:v>42907.375</c:v>
                </c:pt>
                <c:pt idx="810">
                  <c:v>42907.416666666664</c:v>
                </c:pt>
                <c:pt idx="811">
                  <c:v>42907.458333333336</c:v>
                </c:pt>
                <c:pt idx="812">
                  <c:v>42907.5</c:v>
                </c:pt>
                <c:pt idx="813">
                  <c:v>42907.541666666664</c:v>
                </c:pt>
                <c:pt idx="814">
                  <c:v>42907.583333333336</c:v>
                </c:pt>
                <c:pt idx="815">
                  <c:v>42907.625</c:v>
                </c:pt>
                <c:pt idx="816">
                  <c:v>42907.666666666664</c:v>
                </c:pt>
                <c:pt idx="817">
                  <c:v>42907.708333333336</c:v>
                </c:pt>
                <c:pt idx="818">
                  <c:v>42907.75</c:v>
                </c:pt>
                <c:pt idx="819">
                  <c:v>42907.791666666664</c:v>
                </c:pt>
                <c:pt idx="820">
                  <c:v>42907.833333333336</c:v>
                </c:pt>
                <c:pt idx="821">
                  <c:v>42907.875</c:v>
                </c:pt>
                <c:pt idx="822">
                  <c:v>42907.916666666664</c:v>
                </c:pt>
                <c:pt idx="823">
                  <c:v>42907.958333333336</c:v>
                </c:pt>
                <c:pt idx="824">
                  <c:v>42908</c:v>
                </c:pt>
                <c:pt idx="825">
                  <c:v>42908.041666666664</c:v>
                </c:pt>
                <c:pt idx="826">
                  <c:v>42908.083333333336</c:v>
                </c:pt>
                <c:pt idx="827">
                  <c:v>42908.125</c:v>
                </c:pt>
                <c:pt idx="828">
                  <c:v>42908.166666666664</c:v>
                </c:pt>
                <c:pt idx="829">
                  <c:v>42908.208333333336</c:v>
                </c:pt>
                <c:pt idx="830">
                  <c:v>42908.25</c:v>
                </c:pt>
                <c:pt idx="831">
                  <c:v>42908.291666666664</c:v>
                </c:pt>
                <c:pt idx="832">
                  <c:v>42908.333333333336</c:v>
                </c:pt>
                <c:pt idx="833">
                  <c:v>42908.375</c:v>
                </c:pt>
                <c:pt idx="834">
                  <c:v>42908.416666666664</c:v>
                </c:pt>
                <c:pt idx="835">
                  <c:v>42908.458333333336</c:v>
                </c:pt>
                <c:pt idx="836">
                  <c:v>42908.5</c:v>
                </c:pt>
                <c:pt idx="837">
                  <c:v>42908.541666666664</c:v>
                </c:pt>
                <c:pt idx="838">
                  <c:v>42908.583333333336</c:v>
                </c:pt>
                <c:pt idx="839">
                  <c:v>42908.625</c:v>
                </c:pt>
                <c:pt idx="840">
                  <c:v>42908.666666666664</c:v>
                </c:pt>
                <c:pt idx="841">
                  <c:v>42908.708333333336</c:v>
                </c:pt>
                <c:pt idx="842">
                  <c:v>42908.75</c:v>
                </c:pt>
                <c:pt idx="843">
                  <c:v>42908.791666666664</c:v>
                </c:pt>
                <c:pt idx="844">
                  <c:v>42908.833333333336</c:v>
                </c:pt>
                <c:pt idx="845">
                  <c:v>42908.875</c:v>
                </c:pt>
                <c:pt idx="846">
                  <c:v>42908.916666666664</c:v>
                </c:pt>
                <c:pt idx="847">
                  <c:v>42908.958333333336</c:v>
                </c:pt>
                <c:pt idx="848">
                  <c:v>42909</c:v>
                </c:pt>
                <c:pt idx="849">
                  <c:v>42909.041666666664</c:v>
                </c:pt>
                <c:pt idx="850">
                  <c:v>42909.083333333336</c:v>
                </c:pt>
                <c:pt idx="851">
                  <c:v>42909.125</c:v>
                </c:pt>
                <c:pt idx="852">
                  <c:v>42909.166666666664</c:v>
                </c:pt>
                <c:pt idx="853">
                  <c:v>42909.208333333336</c:v>
                </c:pt>
                <c:pt idx="854">
                  <c:v>42909.25</c:v>
                </c:pt>
                <c:pt idx="855">
                  <c:v>42909.291666666664</c:v>
                </c:pt>
                <c:pt idx="856">
                  <c:v>42909.333333333336</c:v>
                </c:pt>
                <c:pt idx="857">
                  <c:v>42909.375</c:v>
                </c:pt>
                <c:pt idx="858">
                  <c:v>42909.416666666664</c:v>
                </c:pt>
                <c:pt idx="859">
                  <c:v>42909.458333333336</c:v>
                </c:pt>
                <c:pt idx="860">
                  <c:v>42909.5</c:v>
                </c:pt>
                <c:pt idx="861">
                  <c:v>42909.541666666664</c:v>
                </c:pt>
                <c:pt idx="862">
                  <c:v>42909.583333333336</c:v>
                </c:pt>
                <c:pt idx="863">
                  <c:v>42909.625</c:v>
                </c:pt>
                <c:pt idx="864">
                  <c:v>42909.666666666664</c:v>
                </c:pt>
                <c:pt idx="865">
                  <c:v>42909.708333333336</c:v>
                </c:pt>
                <c:pt idx="866">
                  <c:v>42909.75</c:v>
                </c:pt>
                <c:pt idx="867">
                  <c:v>42909.791666666664</c:v>
                </c:pt>
                <c:pt idx="868">
                  <c:v>42909.833333333336</c:v>
                </c:pt>
                <c:pt idx="869">
                  <c:v>42909.875</c:v>
                </c:pt>
                <c:pt idx="870">
                  <c:v>42909.916666666664</c:v>
                </c:pt>
                <c:pt idx="871">
                  <c:v>42909.958333333336</c:v>
                </c:pt>
                <c:pt idx="872">
                  <c:v>42910</c:v>
                </c:pt>
                <c:pt idx="873">
                  <c:v>42910.041666666664</c:v>
                </c:pt>
                <c:pt idx="874">
                  <c:v>42910.083333333336</c:v>
                </c:pt>
                <c:pt idx="875">
                  <c:v>42910.125</c:v>
                </c:pt>
                <c:pt idx="876">
                  <c:v>42910.166666666664</c:v>
                </c:pt>
                <c:pt idx="877">
                  <c:v>42910.208333333336</c:v>
                </c:pt>
                <c:pt idx="878">
                  <c:v>42910.25</c:v>
                </c:pt>
                <c:pt idx="879">
                  <c:v>42910.291666666664</c:v>
                </c:pt>
                <c:pt idx="880">
                  <c:v>42910.333333333336</c:v>
                </c:pt>
                <c:pt idx="881">
                  <c:v>42910.375</c:v>
                </c:pt>
                <c:pt idx="882">
                  <c:v>42910.416666666664</c:v>
                </c:pt>
                <c:pt idx="883">
                  <c:v>42910.458333333336</c:v>
                </c:pt>
                <c:pt idx="884">
                  <c:v>42910.5</c:v>
                </c:pt>
                <c:pt idx="885">
                  <c:v>42910.541666666664</c:v>
                </c:pt>
                <c:pt idx="886">
                  <c:v>42910.583333333336</c:v>
                </c:pt>
                <c:pt idx="887">
                  <c:v>42910.625</c:v>
                </c:pt>
                <c:pt idx="888">
                  <c:v>42910.666666666664</c:v>
                </c:pt>
                <c:pt idx="889">
                  <c:v>42910.708333333336</c:v>
                </c:pt>
                <c:pt idx="890">
                  <c:v>42910.75</c:v>
                </c:pt>
                <c:pt idx="891">
                  <c:v>42910.791666666664</c:v>
                </c:pt>
                <c:pt idx="892">
                  <c:v>42910.833333333336</c:v>
                </c:pt>
                <c:pt idx="893">
                  <c:v>42910.875</c:v>
                </c:pt>
                <c:pt idx="894">
                  <c:v>42910.916666666664</c:v>
                </c:pt>
                <c:pt idx="895">
                  <c:v>42910.958333333336</c:v>
                </c:pt>
                <c:pt idx="896">
                  <c:v>42911</c:v>
                </c:pt>
                <c:pt idx="897">
                  <c:v>42911.041666666664</c:v>
                </c:pt>
                <c:pt idx="898">
                  <c:v>42911.083333333336</c:v>
                </c:pt>
                <c:pt idx="899">
                  <c:v>42911.125</c:v>
                </c:pt>
                <c:pt idx="900">
                  <c:v>42911.166666666664</c:v>
                </c:pt>
                <c:pt idx="901">
                  <c:v>42911.208333333336</c:v>
                </c:pt>
                <c:pt idx="902">
                  <c:v>42911.25</c:v>
                </c:pt>
                <c:pt idx="903">
                  <c:v>42911.291666666664</c:v>
                </c:pt>
                <c:pt idx="904">
                  <c:v>42911.333333333336</c:v>
                </c:pt>
                <c:pt idx="905">
                  <c:v>42911.375</c:v>
                </c:pt>
                <c:pt idx="906">
                  <c:v>42911.416666666664</c:v>
                </c:pt>
                <c:pt idx="907">
                  <c:v>42911.458333333336</c:v>
                </c:pt>
                <c:pt idx="908">
                  <c:v>42911.5</c:v>
                </c:pt>
                <c:pt idx="909">
                  <c:v>42911.541666666664</c:v>
                </c:pt>
                <c:pt idx="910">
                  <c:v>42911.583333333336</c:v>
                </c:pt>
                <c:pt idx="911">
                  <c:v>42911.625</c:v>
                </c:pt>
                <c:pt idx="912">
                  <c:v>42911.666666666664</c:v>
                </c:pt>
                <c:pt idx="913">
                  <c:v>42911.708333333336</c:v>
                </c:pt>
                <c:pt idx="914">
                  <c:v>42911.75</c:v>
                </c:pt>
                <c:pt idx="915">
                  <c:v>42911.791666666664</c:v>
                </c:pt>
                <c:pt idx="916">
                  <c:v>42911.833333333336</c:v>
                </c:pt>
                <c:pt idx="917">
                  <c:v>42911.875</c:v>
                </c:pt>
                <c:pt idx="918">
                  <c:v>42911.916666666664</c:v>
                </c:pt>
                <c:pt idx="919">
                  <c:v>42911.958333333336</c:v>
                </c:pt>
                <c:pt idx="920">
                  <c:v>42912</c:v>
                </c:pt>
                <c:pt idx="921">
                  <c:v>42912.041666666664</c:v>
                </c:pt>
                <c:pt idx="922">
                  <c:v>42912.083333333336</c:v>
                </c:pt>
                <c:pt idx="923">
                  <c:v>42912.125</c:v>
                </c:pt>
                <c:pt idx="924">
                  <c:v>42912.166666666664</c:v>
                </c:pt>
                <c:pt idx="925">
                  <c:v>42912.208333333336</c:v>
                </c:pt>
                <c:pt idx="926">
                  <c:v>42912.25</c:v>
                </c:pt>
                <c:pt idx="927">
                  <c:v>42912.291666666664</c:v>
                </c:pt>
                <c:pt idx="928">
                  <c:v>42912.333333333336</c:v>
                </c:pt>
                <c:pt idx="929">
                  <c:v>42912.375</c:v>
                </c:pt>
                <c:pt idx="930">
                  <c:v>42912.416666666664</c:v>
                </c:pt>
                <c:pt idx="931">
                  <c:v>42912.458333333336</c:v>
                </c:pt>
                <c:pt idx="932">
                  <c:v>42912.5</c:v>
                </c:pt>
                <c:pt idx="933">
                  <c:v>42912.541666666664</c:v>
                </c:pt>
                <c:pt idx="934">
                  <c:v>42912.583333333336</c:v>
                </c:pt>
                <c:pt idx="935">
                  <c:v>42912.625</c:v>
                </c:pt>
                <c:pt idx="936">
                  <c:v>42912.666666666664</c:v>
                </c:pt>
                <c:pt idx="937">
                  <c:v>42912.708333333336</c:v>
                </c:pt>
                <c:pt idx="938">
                  <c:v>42912.75</c:v>
                </c:pt>
                <c:pt idx="939">
                  <c:v>42912.791666666664</c:v>
                </c:pt>
                <c:pt idx="940">
                  <c:v>42912.833333333336</c:v>
                </c:pt>
                <c:pt idx="941">
                  <c:v>42912.875</c:v>
                </c:pt>
                <c:pt idx="942">
                  <c:v>42912.916666666664</c:v>
                </c:pt>
                <c:pt idx="943">
                  <c:v>42912.958333333336</c:v>
                </c:pt>
                <c:pt idx="944">
                  <c:v>42913</c:v>
                </c:pt>
                <c:pt idx="945">
                  <c:v>42913.041666666664</c:v>
                </c:pt>
                <c:pt idx="946">
                  <c:v>42913.083333333336</c:v>
                </c:pt>
                <c:pt idx="947">
                  <c:v>42913.125</c:v>
                </c:pt>
                <c:pt idx="948">
                  <c:v>42913.166666666664</c:v>
                </c:pt>
                <c:pt idx="949">
                  <c:v>42913.208333333336</c:v>
                </c:pt>
                <c:pt idx="950">
                  <c:v>42913.25</c:v>
                </c:pt>
                <c:pt idx="951">
                  <c:v>42913.291666666664</c:v>
                </c:pt>
                <c:pt idx="952">
                  <c:v>42913.333333333336</c:v>
                </c:pt>
                <c:pt idx="953">
                  <c:v>42913.375</c:v>
                </c:pt>
                <c:pt idx="954">
                  <c:v>42913.416666666664</c:v>
                </c:pt>
                <c:pt idx="955">
                  <c:v>42913.458333333336</c:v>
                </c:pt>
                <c:pt idx="956">
                  <c:v>42913.5</c:v>
                </c:pt>
                <c:pt idx="957">
                  <c:v>42913.541666666664</c:v>
                </c:pt>
                <c:pt idx="958">
                  <c:v>42913.583333333336</c:v>
                </c:pt>
                <c:pt idx="959">
                  <c:v>42913.625</c:v>
                </c:pt>
                <c:pt idx="960">
                  <c:v>42913.666666666664</c:v>
                </c:pt>
                <c:pt idx="961">
                  <c:v>42913.708333333336</c:v>
                </c:pt>
                <c:pt idx="962">
                  <c:v>42913.75</c:v>
                </c:pt>
                <c:pt idx="963">
                  <c:v>42913.791666666664</c:v>
                </c:pt>
                <c:pt idx="964">
                  <c:v>42913.833333333336</c:v>
                </c:pt>
                <c:pt idx="965">
                  <c:v>42913.875</c:v>
                </c:pt>
                <c:pt idx="966">
                  <c:v>42913.916666666664</c:v>
                </c:pt>
                <c:pt idx="967">
                  <c:v>42913.958333333336</c:v>
                </c:pt>
                <c:pt idx="968">
                  <c:v>42914</c:v>
                </c:pt>
                <c:pt idx="969">
                  <c:v>42914.041666666664</c:v>
                </c:pt>
                <c:pt idx="970">
                  <c:v>42914.083333333336</c:v>
                </c:pt>
                <c:pt idx="971">
                  <c:v>42914.125</c:v>
                </c:pt>
                <c:pt idx="972">
                  <c:v>42914.166666666664</c:v>
                </c:pt>
                <c:pt idx="973">
                  <c:v>42914.208333333336</c:v>
                </c:pt>
                <c:pt idx="974">
                  <c:v>42914.25</c:v>
                </c:pt>
                <c:pt idx="975">
                  <c:v>42914.291666666664</c:v>
                </c:pt>
                <c:pt idx="976">
                  <c:v>42914.333333333336</c:v>
                </c:pt>
                <c:pt idx="977">
                  <c:v>42914.375</c:v>
                </c:pt>
                <c:pt idx="978">
                  <c:v>42914.416666666664</c:v>
                </c:pt>
                <c:pt idx="979">
                  <c:v>42914.458333333336</c:v>
                </c:pt>
                <c:pt idx="980">
                  <c:v>42914.5</c:v>
                </c:pt>
                <c:pt idx="981">
                  <c:v>42914.541666666664</c:v>
                </c:pt>
                <c:pt idx="982">
                  <c:v>42914.583333333336</c:v>
                </c:pt>
                <c:pt idx="983">
                  <c:v>42914.625</c:v>
                </c:pt>
                <c:pt idx="984">
                  <c:v>42914.666666666664</c:v>
                </c:pt>
                <c:pt idx="985">
                  <c:v>42914.708333333336</c:v>
                </c:pt>
                <c:pt idx="986">
                  <c:v>42914.75</c:v>
                </c:pt>
                <c:pt idx="987">
                  <c:v>42914.791666666664</c:v>
                </c:pt>
                <c:pt idx="988">
                  <c:v>42914.833333333336</c:v>
                </c:pt>
                <c:pt idx="989">
                  <c:v>42914.875</c:v>
                </c:pt>
                <c:pt idx="990">
                  <c:v>42914.916666666664</c:v>
                </c:pt>
                <c:pt idx="991">
                  <c:v>42914.958333333336</c:v>
                </c:pt>
                <c:pt idx="992">
                  <c:v>42915</c:v>
                </c:pt>
                <c:pt idx="993">
                  <c:v>42915.041666666664</c:v>
                </c:pt>
                <c:pt idx="994">
                  <c:v>42915.083333333336</c:v>
                </c:pt>
                <c:pt idx="995">
                  <c:v>42915.125</c:v>
                </c:pt>
                <c:pt idx="996">
                  <c:v>42915.166666666664</c:v>
                </c:pt>
                <c:pt idx="997">
                  <c:v>42915.208333333336</c:v>
                </c:pt>
                <c:pt idx="998">
                  <c:v>42915.25</c:v>
                </c:pt>
                <c:pt idx="999">
                  <c:v>42915.291666666664</c:v>
                </c:pt>
                <c:pt idx="1000">
                  <c:v>42915.333333333336</c:v>
                </c:pt>
                <c:pt idx="1001">
                  <c:v>42915.375</c:v>
                </c:pt>
                <c:pt idx="1002">
                  <c:v>42915.416666666664</c:v>
                </c:pt>
                <c:pt idx="1003">
                  <c:v>42915.458333333336</c:v>
                </c:pt>
                <c:pt idx="1004">
                  <c:v>42915.5</c:v>
                </c:pt>
                <c:pt idx="1005">
                  <c:v>42915.541666666664</c:v>
                </c:pt>
                <c:pt idx="1006">
                  <c:v>42915.583333333336</c:v>
                </c:pt>
                <c:pt idx="1007">
                  <c:v>42915.625</c:v>
                </c:pt>
                <c:pt idx="1008">
                  <c:v>42915.666666666664</c:v>
                </c:pt>
                <c:pt idx="1009">
                  <c:v>42915.708333333336</c:v>
                </c:pt>
                <c:pt idx="1010">
                  <c:v>42915.75</c:v>
                </c:pt>
                <c:pt idx="1011">
                  <c:v>42915.791666666664</c:v>
                </c:pt>
                <c:pt idx="1012">
                  <c:v>42915.833333333336</c:v>
                </c:pt>
                <c:pt idx="1013">
                  <c:v>42915.875</c:v>
                </c:pt>
                <c:pt idx="1014">
                  <c:v>42915.916666666664</c:v>
                </c:pt>
                <c:pt idx="1015">
                  <c:v>42915.958333333336</c:v>
                </c:pt>
                <c:pt idx="1016">
                  <c:v>42916</c:v>
                </c:pt>
                <c:pt idx="1017">
                  <c:v>42916.041666666664</c:v>
                </c:pt>
                <c:pt idx="1018">
                  <c:v>42916.083333333336</c:v>
                </c:pt>
                <c:pt idx="1019">
                  <c:v>42916.125</c:v>
                </c:pt>
                <c:pt idx="1020">
                  <c:v>42916.166666666664</c:v>
                </c:pt>
                <c:pt idx="1021">
                  <c:v>42916.208333333336</c:v>
                </c:pt>
                <c:pt idx="1022">
                  <c:v>42916.25</c:v>
                </c:pt>
                <c:pt idx="1023">
                  <c:v>42916.291666666664</c:v>
                </c:pt>
                <c:pt idx="1024">
                  <c:v>42916.333333333336</c:v>
                </c:pt>
                <c:pt idx="1025">
                  <c:v>42916.375</c:v>
                </c:pt>
                <c:pt idx="1026">
                  <c:v>42916.416666666664</c:v>
                </c:pt>
                <c:pt idx="1027">
                  <c:v>42916.458333333336</c:v>
                </c:pt>
                <c:pt idx="1028">
                  <c:v>42916.5</c:v>
                </c:pt>
                <c:pt idx="1029">
                  <c:v>42916.541666666664</c:v>
                </c:pt>
                <c:pt idx="1030">
                  <c:v>42916.583333333336</c:v>
                </c:pt>
                <c:pt idx="1031">
                  <c:v>42916.625</c:v>
                </c:pt>
                <c:pt idx="1032">
                  <c:v>42916.666666666664</c:v>
                </c:pt>
                <c:pt idx="1033">
                  <c:v>42916.708333333336</c:v>
                </c:pt>
                <c:pt idx="1034">
                  <c:v>42916.75</c:v>
                </c:pt>
                <c:pt idx="1035">
                  <c:v>42916.791666666664</c:v>
                </c:pt>
                <c:pt idx="1036">
                  <c:v>42916.833333333336</c:v>
                </c:pt>
                <c:pt idx="1037">
                  <c:v>42916.875</c:v>
                </c:pt>
                <c:pt idx="1038">
                  <c:v>42916.916666666664</c:v>
                </c:pt>
                <c:pt idx="1039">
                  <c:v>42916.958333333336</c:v>
                </c:pt>
                <c:pt idx="1040">
                  <c:v>42917</c:v>
                </c:pt>
                <c:pt idx="1041">
                  <c:v>42917.041666666664</c:v>
                </c:pt>
                <c:pt idx="1042">
                  <c:v>42917.083333333336</c:v>
                </c:pt>
                <c:pt idx="1043">
                  <c:v>42917.125</c:v>
                </c:pt>
                <c:pt idx="1044">
                  <c:v>42917.166666666664</c:v>
                </c:pt>
                <c:pt idx="1045">
                  <c:v>42917.208333333336</c:v>
                </c:pt>
                <c:pt idx="1046">
                  <c:v>42917.25</c:v>
                </c:pt>
                <c:pt idx="1047">
                  <c:v>42917.291666666664</c:v>
                </c:pt>
                <c:pt idx="1048">
                  <c:v>42917.333333333336</c:v>
                </c:pt>
                <c:pt idx="1049">
                  <c:v>42917.375</c:v>
                </c:pt>
                <c:pt idx="1050">
                  <c:v>42917.416666666664</c:v>
                </c:pt>
                <c:pt idx="1051">
                  <c:v>42917.458333333336</c:v>
                </c:pt>
                <c:pt idx="1052">
                  <c:v>42917.5</c:v>
                </c:pt>
                <c:pt idx="1053">
                  <c:v>42917.541666666664</c:v>
                </c:pt>
                <c:pt idx="1054">
                  <c:v>42917.583333333336</c:v>
                </c:pt>
                <c:pt idx="1055">
                  <c:v>42917.625</c:v>
                </c:pt>
                <c:pt idx="1056">
                  <c:v>42917.666666666664</c:v>
                </c:pt>
                <c:pt idx="1057">
                  <c:v>42917.708333333336</c:v>
                </c:pt>
                <c:pt idx="1058">
                  <c:v>42917.75</c:v>
                </c:pt>
                <c:pt idx="1059">
                  <c:v>42917.791666666664</c:v>
                </c:pt>
                <c:pt idx="1060">
                  <c:v>42917.833333333336</c:v>
                </c:pt>
                <c:pt idx="1061">
                  <c:v>42917.875</c:v>
                </c:pt>
                <c:pt idx="1062">
                  <c:v>42917.916666666664</c:v>
                </c:pt>
                <c:pt idx="1063">
                  <c:v>42917.958333333336</c:v>
                </c:pt>
                <c:pt idx="1064">
                  <c:v>42918</c:v>
                </c:pt>
                <c:pt idx="1065">
                  <c:v>42918.041666666664</c:v>
                </c:pt>
                <c:pt idx="1066">
                  <c:v>42918.083333333336</c:v>
                </c:pt>
                <c:pt idx="1067">
                  <c:v>42918.125</c:v>
                </c:pt>
                <c:pt idx="1068">
                  <c:v>42918.166666666664</c:v>
                </c:pt>
                <c:pt idx="1069">
                  <c:v>42918.208333333336</c:v>
                </c:pt>
                <c:pt idx="1070">
                  <c:v>42918.25</c:v>
                </c:pt>
                <c:pt idx="1071">
                  <c:v>42918.291666666664</c:v>
                </c:pt>
                <c:pt idx="1072">
                  <c:v>42918.333333333336</c:v>
                </c:pt>
                <c:pt idx="1073">
                  <c:v>42918.375</c:v>
                </c:pt>
                <c:pt idx="1074">
                  <c:v>42918.416666666664</c:v>
                </c:pt>
                <c:pt idx="1075">
                  <c:v>42918.458333333336</c:v>
                </c:pt>
                <c:pt idx="1076">
                  <c:v>42918.5</c:v>
                </c:pt>
                <c:pt idx="1077">
                  <c:v>42918.541666666664</c:v>
                </c:pt>
                <c:pt idx="1078">
                  <c:v>42918.583333333336</c:v>
                </c:pt>
                <c:pt idx="1079">
                  <c:v>42918.625</c:v>
                </c:pt>
                <c:pt idx="1080">
                  <c:v>42918.666666666664</c:v>
                </c:pt>
                <c:pt idx="1081">
                  <c:v>42918.708333333336</c:v>
                </c:pt>
                <c:pt idx="1082">
                  <c:v>42918.75</c:v>
                </c:pt>
                <c:pt idx="1083">
                  <c:v>42918.791666666664</c:v>
                </c:pt>
                <c:pt idx="1084">
                  <c:v>42918.833333333336</c:v>
                </c:pt>
                <c:pt idx="1085">
                  <c:v>42918.875</c:v>
                </c:pt>
                <c:pt idx="1086">
                  <c:v>42918.916666666664</c:v>
                </c:pt>
                <c:pt idx="1087">
                  <c:v>42918.958333333336</c:v>
                </c:pt>
                <c:pt idx="1088">
                  <c:v>42919</c:v>
                </c:pt>
                <c:pt idx="1089">
                  <c:v>42919.041666666664</c:v>
                </c:pt>
                <c:pt idx="1090">
                  <c:v>42919.083333333336</c:v>
                </c:pt>
                <c:pt idx="1091">
                  <c:v>42919.125</c:v>
                </c:pt>
                <c:pt idx="1092">
                  <c:v>42919.166666666664</c:v>
                </c:pt>
                <c:pt idx="1093">
                  <c:v>42919.208333333336</c:v>
                </c:pt>
                <c:pt idx="1094">
                  <c:v>42919.25</c:v>
                </c:pt>
                <c:pt idx="1095">
                  <c:v>42919.291666666664</c:v>
                </c:pt>
                <c:pt idx="1096">
                  <c:v>42919.333333333336</c:v>
                </c:pt>
                <c:pt idx="1097">
                  <c:v>42919.375</c:v>
                </c:pt>
                <c:pt idx="1098">
                  <c:v>42919.416666666664</c:v>
                </c:pt>
                <c:pt idx="1099">
                  <c:v>42919.458333333336</c:v>
                </c:pt>
                <c:pt idx="1100">
                  <c:v>42919.5</c:v>
                </c:pt>
                <c:pt idx="1101">
                  <c:v>42919.541666666664</c:v>
                </c:pt>
                <c:pt idx="1102">
                  <c:v>42919.583333333336</c:v>
                </c:pt>
                <c:pt idx="1103">
                  <c:v>42919.625</c:v>
                </c:pt>
                <c:pt idx="1104">
                  <c:v>42919.666666666664</c:v>
                </c:pt>
                <c:pt idx="1105">
                  <c:v>42919.708333333336</c:v>
                </c:pt>
                <c:pt idx="1106">
                  <c:v>42919.75</c:v>
                </c:pt>
                <c:pt idx="1107">
                  <c:v>42919.791666666664</c:v>
                </c:pt>
                <c:pt idx="1108">
                  <c:v>42919.833333333336</c:v>
                </c:pt>
                <c:pt idx="1109">
                  <c:v>42919.875</c:v>
                </c:pt>
                <c:pt idx="1110">
                  <c:v>42919.916666666664</c:v>
                </c:pt>
                <c:pt idx="1111">
                  <c:v>42919.958333333336</c:v>
                </c:pt>
                <c:pt idx="1112">
                  <c:v>42920</c:v>
                </c:pt>
                <c:pt idx="1113">
                  <c:v>42920.041666666664</c:v>
                </c:pt>
                <c:pt idx="1114">
                  <c:v>42920.083333333336</c:v>
                </c:pt>
                <c:pt idx="1115">
                  <c:v>42920.125</c:v>
                </c:pt>
                <c:pt idx="1116">
                  <c:v>42920.166666666664</c:v>
                </c:pt>
                <c:pt idx="1117">
                  <c:v>42920.208333333336</c:v>
                </c:pt>
                <c:pt idx="1118">
                  <c:v>42920.25</c:v>
                </c:pt>
                <c:pt idx="1119">
                  <c:v>42920.291666666664</c:v>
                </c:pt>
                <c:pt idx="1120">
                  <c:v>42920.333333333336</c:v>
                </c:pt>
                <c:pt idx="1121">
                  <c:v>42920.375</c:v>
                </c:pt>
                <c:pt idx="1122">
                  <c:v>42920.416666666664</c:v>
                </c:pt>
                <c:pt idx="1123">
                  <c:v>42920.458333333336</c:v>
                </c:pt>
                <c:pt idx="1124">
                  <c:v>42920.5</c:v>
                </c:pt>
                <c:pt idx="1125">
                  <c:v>42920.541666666664</c:v>
                </c:pt>
                <c:pt idx="1126">
                  <c:v>42920.583333333336</c:v>
                </c:pt>
                <c:pt idx="1127">
                  <c:v>42920.625</c:v>
                </c:pt>
                <c:pt idx="1128">
                  <c:v>42920.666666666664</c:v>
                </c:pt>
                <c:pt idx="1129">
                  <c:v>42920.708333333336</c:v>
                </c:pt>
                <c:pt idx="1130">
                  <c:v>42920.75</c:v>
                </c:pt>
                <c:pt idx="1131">
                  <c:v>42920.791666666664</c:v>
                </c:pt>
                <c:pt idx="1132">
                  <c:v>42920.833333333336</c:v>
                </c:pt>
                <c:pt idx="1133">
                  <c:v>42920.875</c:v>
                </c:pt>
                <c:pt idx="1134">
                  <c:v>42920.916666666664</c:v>
                </c:pt>
                <c:pt idx="1135">
                  <c:v>42920.958333333336</c:v>
                </c:pt>
                <c:pt idx="1136">
                  <c:v>42921</c:v>
                </c:pt>
                <c:pt idx="1137">
                  <c:v>42921.041666666664</c:v>
                </c:pt>
                <c:pt idx="1138">
                  <c:v>42921.083333333336</c:v>
                </c:pt>
                <c:pt idx="1139">
                  <c:v>42921.125</c:v>
                </c:pt>
                <c:pt idx="1140">
                  <c:v>42921.166666666664</c:v>
                </c:pt>
                <c:pt idx="1141">
                  <c:v>42921.208333333336</c:v>
                </c:pt>
                <c:pt idx="1142">
                  <c:v>42921.25</c:v>
                </c:pt>
                <c:pt idx="1143">
                  <c:v>42921.291666666664</c:v>
                </c:pt>
                <c:pt idx="1144">
                  <c:v>42921.333333333336</c:v>
                </c:pt>
                <c:pt idx="1145">
                  <c:v>42921.375</c:v>
                </c:pt>
                <c:pt idx="1146">
                  <c:v>42921.416666666664</c:v>
                </c:pt>
                <c:pt idx="1147">
                  <c:v>42921.458333333336</c:v>
                </c:pt>
                <c:pt idx="1148">
                  <c:v>42921.5</c:v>
                </c:pt>
                <c:pt idx="1149">
                  <c:v>42921.541666666664</c:v>
                </c:pt>
                <c:pt idx="1150">
                  <c:v>42921.583333333336</c:v>
                </c:pt>
                <c:pt idx="1151">
                  <c:v>42921.625</c:v>
                </c:pt>
                <c:pt idx="1152">
                  <c:v>42921.666666666664</c:v>
                </c:pt>
                <c:pt idx="1153">
                  <c:v>42921.708333333336</c:v>
                </c:pt>
                <c:pt idx="1154">
                  <c:v>42921.75</c:v>
                </c:pt>
                <c:pt idx="1155">
                  <c:v>42921.791666666664</c:v>
                </c:pt>
                <c:pt idx="1156">
                  <c:v>42921.833333333336</c:v>
                </c:pt>
                <c:pt idx="1157">
                  <c:v>42921.875</c:v>
                </c:pt>
                <c:pt idx="1158">
                  <c:v>42921.916666666664</c:v>
                </c:pt>
                <c:pt idx="1159">
                  <c:v>42921.958333333336</c:v>
                </c:pt>
                <c:pt idx="1160">
                  <c:v>42922</c:v>
                </c:pt>
                <c:pt idx="1161">
                  <c:v>42922.041666666664</c:v>
                </c:pt>
                <c:pt idx="1162">
                  <c:v>42922.083333333336</c:v>
                </c:pt>
                <c:pt idx="1163">
                  <c:v>42922.125</c:v>
                </c:pt>
                <c:pt idx="1164">
                  <c:v>42922.166666666664</c:v>
                </c:pt>
                <c:pt idx="1165">
                  <c:v>42922.208333333336</c:v>
                </c:pt>
                <c:pt idx="1166">
                  <c:v>42922.25</c:v>
                </c:pt>
                <c:pt idx="1167">
                  <c:v>42922.291666666664</c:v>
                </c:pt>
                <c:pt idx="1168">
                  <c:v>42922.333333333336</c:v>
                </c:pt>
                <c:pt idx="1169">
                  <c:v>42922.375</c:v>
                </c:pt>
                <c:pt idx="1170">
                  <c:v>42922.416666666664</c:v>
                </c:pt>
                <c:pt idx="1171">
                  <c:v>42922.458333333336</c:v>
                </c:pt>
                <c:pt idx="1172">
                  <c:v>42922.5</c:v>
                </c:pt>
                <c:pt idx="1173">
                  <c:v>42922.541666666664</c:v>
                </c:pt>
                <c:pt idx="1174">
                  <c:v>42922.583333333336</c:v>
                </c:pt>
                <c:pt idx="1175">
                  <c:v>42922.625</c:v>
                </c:pt>
                <c:pt idx="1176">
                  <c:v>42922.666666666664</c:v>
                </c:pt>
                <c:pt idx="1177">
                  <c:v>42922.708333333336</c:v>
                </c:pt>
                <c:pt idx="1178">
                  <c:v>42922.75</c:v>
                </c:pt>
                <c:pt idx="1179">
                  <c:v>42922.791666666664</c:v>
                </c:pt>
                <c:pt idx="1180">
                  <c:v>42922.833333333336</c:v>
                </c:pt>
                <c:pt idx="1181">
                  <c:v>42922.875</c:v>
                </c:pt>
                <c:pt idx="1182">
                  <c:v>42922.916666666664</c:v>
                </c:pt>
                <c:pt idx="1183">
                  <c:v>42922.958333333336</c:v>
                </c:pt>
                <c:pt idx="1184">
                  <c:v>42923</c:v>
                </c:pt>
                <c:pt idx="1185">
                  <c:v>42923.041666666664</c:v>
                </c:pt>
                <c:pt idx="1186">
                  <c:v>42923.083333333336</c:v>
                </c:pt>
                <c:pt idx="1187">
                  <c:v>42923.125</c:v>
                </c:pt>
                <c:pt idx="1188">
                  <c:v>42923.166666666664</c:v>
                </c:pt>
                <c:pt idx="1189">
                  <c:v>42923.208333333336</c:v>
                </c:pt>
                <c:pt idx="1190">
                  <c:v>42923.25</c:v>
                </c:pt>
                <c:pt idx="1191">
                  <c:v>42923.291666666664</c:v>
                </c:pt>
                <c:pt idx="1192">
                  <c:v>42923.333333333336</c:v>
                </c:pt>
                <c:pt idx="1193">
                  <c:v>42923.375</c:v>
                </c:pt>
                <c:pt idx="1194">
                  <c:v>42923.416666666664</c:v>
                </c:pt>
                <c:pt idx="1195">
                  <c:v>42923.458333333336</c:v>
                </c:pt>
                <c:pt idx="1196">
                  <c:v>42923.5</c:v>
                </c:pt>
                <c:pt idx="1197">
                  <c:v>42923.541666666664</c:v>
                </c:pt>
                <c:pt idx="1198">
                  <c:v>42923.583333333336</c:v>
                </c:pt>
                <c:pt idx="1199">
                  <c:v>42923.625</c:v>
                </c:pt>
                <c:pt idx="1200">
                  <c:v>42923.666666666664</c:v>
                </c:pt>
                <c:pt idx="1201">
                  <c:v>42923.708333333336</c:v>
                </c:pt>
                <c:pt idx="1202">
                  <c:v>42923.75</c:v>
                </c:pt>
                <c:pt idx="1203">
                  <c:v>42923.791666666664</c:v>
                </c:pt>
                <c:pt idx="1204">
                  <c:v>42923.833333333336</c:v>
                </c:pt>
                <c:pt idx="1205">
                  <c:v>42923.875</c:v>
                </c:pt>
                <c:pt idx="1206">
                  <c:v>42923.916666666664</c:v>
                </c:pt>
                <c:pt idx="1207">
                  <c:v>42923.958333333336</c:v>
                </c:pt>
                <c:pt idx="1208">
                  <c:v>42924</c:v>
                </c:pt>
                <c:pt idx="1209">
                  <c:v>42924.041666666664</c:v>
                </c:pt>
                <c:pt idx="1210">
                  <c:v>42924.083333333336</c:v>
                </c:pt>
                <c:pt idx="1211">
                  <c:v>42924.125</c:v>
                </c:pt>
                <c:pt idx="1212">
                  <c:v>42924.166666666664</c:v>
                </c:pt>
                <c:pt idx="1213">
                  <c:v>42924.208333333336</c:v>
                </c:pt>
                <c:pt idx="1214">
                  <c:v>42924.25</c:v>
                </c:pt>
                <c:pt idx="1215">
                  <c:v>42924.291666666664</c:v>
                </c:pt>
                <c:pt idx="1216">
                  <c:v>42924.333333333336</c:v>
                </c:pt>
                <c:pt idx="1217">
                  <c:v>42924.375</c:v>
                </c:pt>
                <c:pt idx="1218">
                  <c:v>42924.416666666664</c:v>
                </c:pt>
                <c:pt idx="1219">
                  <c:v>42924.458333333336</c:v>
                </c:pt>
                <c:pt idx="1220">
                  <c:v>42924.5</c:v>
                </c:pt>
                <c:pt idx="1221">
                  <c:v>42924.541666666664</c:v>
                </c:pt>
                <c:pt idx="1222">
                  <c:v>42924.583333333336</c:v>
                </c:pt>
                <c:pt idx="1223">
                  <c:v>42924.625</c:v>
                </c:pt>
                <c:pt idx="1224">
                  <c:v>42924.666666666664</c:v>
                </c:pt>
                <c:pt idx="1225">
                  <c:v>42924.708333333336</c:v>
                </c:pt>
                <c:pt idx="1226">
                  <c:v>42924.75</c:v>
                </c:pt>
                <c:pt idx="1227">
                  <c:v>42924.791666666664</c:v>
                </c:pt>
                <c:pt idx="1228">
                  <c:v>42924.833333333336</c:v>
                </c:pt>
                <c:pt idx="1229">
                  <c:v>42924.875</c:v>
                </c:pt>
                <c:pt idx="1230">
                  <c:v>42924.916666666664</c:v>
                </c:pt>
                <c:pt idx="1231">
                  <c:v>42924.958333333336</c:v>
                </c:pt>
                <c:pt idx="1232">
                  <c:v>42925</c:v>
                </c:pt>
                <c:pt idx="1233">
                  <c:v>42925.041666666664</c:v>
                </c:pt>
                <c:pt idx="1234">
                  <c:v>42925.083333333336</c:v>
                </c:pt>
                <c:pt idx="1235">
                  <c:v>42925.125</c:v>
                </c:pt>
                <c:pt idx="1236">
                  <c:v>42925.166666666664</c:v>
                </c:pt>
                <c:pt idx="1237">
                  <c:v>42925.208333333336</c:v>
                </c:pt>
                <c:pt idx="1238">
                  <c:v>42925.25</c:v>
                </c:pt>
                <c:pt idx="1239">
                  <c:v>42925.291666666664</c:v>
                </c:pt>
                <c:pt idx="1240">
                  <c:v>42925.333333333336</c:v>
                </c:pt>
                <c:pt idx="1241">
                  <c:v>42925.375</c:v>
                </c:pt>
                <c:pt idx="1242">
                  <c:v>42925.416666666664</c:v>
                </c:pt>
                <c:pt idx="1243">
                  <c:v>42925.458333333336</c:v>
                </c:pt>
                <c:pt idx="1244">
                  <c:v>42925.5</c:v>
                </c:pt>
                <c:pt idx="1245">
                  <c:v>42925.541666666664</c:v>
                </c:pt>
                <c:pt idx="1246">
                  <c:v>42925.583333333336</c:v>
                </c:pt>
                <c:pt idx="1247">
                  <c:v>42925.625</c:v>
                </c:pt>
                <c:pt idx="1248">
                  <c:v>42925.666666666664</c:v>
                </c:pt>
                <c:pt idx="1249">
                  <c:v>42925.708333333336</c:v>
                </c:pt>
                <c:pt idx="1250">
                  <c:v>42925.75</c:v>
                </c:pt>
                <c:pt idx="1251">
                  <c:v>42925.791666666664</c:v>
                </c:pt>
                <c:pt idx="1252">
                  <c:v>42925.833333333336</c:v>
                </c:pt>
                <c:pt idx="1253">
                  <c:v>42925.875</c:v>
                </c:pt>
                <c:pt idx="1254">
                  <c:v>42925.916666666664</c:v>
                </c:pt>
                <c:pt idx="1255">
                  <c:v>42925.958333333336</c:v>
                </c:pt>
                <c:pt idx="1256">
                  <c:v>42926</c:v>
                </c:pt>
                <c:pt idx="1257">
                  <c:v>42926.041666666664</c:v>
                </c:pt>
                <c:pt idx="1258">
                  <c:v>42926.083333333336</c:v>
                </c:pt>
                <c:pt idx="1259">
                  <c:v>42926.125</c:v>
                </c:pt>
                <c:pt idx="1260">
                  <c:v>42926.166666666664</c:v>
                </c:pt>
                <c:pt idx="1261">
                  <c:v>42926.208333333336</c:v>
                </c:pt>
                <c:pt idx="1262">
                  <c:v>42926.25</c:v>
                </c:pt>
                <c:pt idx="1263">
                  <c:v>42926.291666666664</c:v>
                </c:pt>
                <c:pt idx="1264">
                  <c:v>42926.333333333336</c:v>
                </c:pt>
                <c:pt idx="1265">
                  <c:v>42926.375</c:v>
                </c:pt>
                <c:pt idx="1266">
                  <c:v>42926.416666666664</c:v>
                </c:pt>
                <c:pt idx="1267">
                  <c:v>42926.458333333336</c:v>
                </c:pt>
                <c:pt idx="1268">
                  <c:v>42926.5</c:v>
                </c:pt>
                <c:pt idx="1269">
                  <c:v>42926.541666666664</c:v>
                </c:pt>
                <c:pt idx="1270">
                  <c:v>42926.583333333336</c:v>
                </c:pt>
                <c:pt idx="1271">
                  <c:v>42926.625</c:v>
                </c:pt>
                <c:pt idx="1272">
                  <c:v>42926.666666666664</c:v>
                </c:pt>
                <c:pt idx="1273">
                  <c:v>42926.708333333336</c:v>
                </c:pt>
                <c:pt idx="1274">
                  <c:v>42926.75</c:v>
                </c:pt>
                <c:pt idx="1275">
                  <c:v>42926.791666666664</c:v>
                </c:pt>
                <c:pt idx="1276">
                  <c:v>42926.833333333336</c:v>
                </c:pt>
                <c:pt idx="1277">
                  <c:v>42926.875</c:v>
                </c:pt>
                <c:pt idx="1278">
                  <c:v>42926.916666666664</c:v>
                </c:pt>
                <c:pt idx="1279">
                  <c:v>42926.958333333336</c:v>
                </c:pt>
                <c:pt idx="1280">
                  <c:v>42927</c:v>
                </c:pt>
                <c:pt idx="1281">
                  <c:v>42927.041666666664</c:v>
                </c:pt>
                <c:pt idx="1282">
                  <c:v>42927.083333333336</c:v>
                </c:pt>
                <c:pt idx="1283">
                  <c:v>42927.125</c:v>
                </c:pt>
                <c:pt idx="1284">
                  <c:v>42927.166666666664</c:v>
                </c:pt>
                <c:pt idx="1285">
                  <c:v>42927.208333333336</c:v>
                </c:pt>
                <c:pt idx="1286">
                  <c:v>42927.25</c:v>
                </c:pt>
                <c:pt idx="1287">
                  <c:v>42927.291666666664</c:v>
                </c:pt>
                <c:pt idx="1288">
                  <c:v>42927.333333333336</c:v>
                </c:pt>
                <c:pt idx="1289">
                  <c:v>42927.375</c:v>
                </c:pt>
                <c:pt idx="1290">
                  <c:v>42927.416666666664</c:v>
                </c:pt>
                <c:pt idx="1291">
                  <c:v>42927.458333333336</c:v>
                </c:pt>
                <c:pt idx="1292">
                  <c:v>42927.5</c:v>
                </c:pt>
                <c:pt idx="1293">
                  <c:v>42927.541666666664</c:v>
                </c:pt>
                <c:pt idx="1294">
                  <c:v>42927.583333333336</c:v>
                </c:pt>
                <c:pt idx="1295">
                  <c:v>42927.625</c:v>
                </c:pt>
                <c:pt idx="1296">
                  <c:v>42927.666666666664</c:v>
                </c:pt>
                <c:pt idx="1297">
                  <c:v>42927.708333333336</c:v>
                </c:pt>
                <c:pt idx="1298">
                  <c:v>42927.75</c:v>
                </c:pt>
                <c:pt idx="1299">
                  <c:v>42927.791666666664</c:v>
                </c:pt>
                <c:pt idx="1300">
                  <c:v>42927.833333333336</c:v>
                </c:pt>
                <c:pt idx="1301">
                  <c:v>42927.875</c:v>
                </c:pt>
                <c:pt idx="1302">
                  <c:v>42927.916666666664</c:v>
                </c:pt>
                <c:pt idx="1303">
                  <c:v>42927.958333333336</c:v>
                </c:pt>
                <c:pt idx="1304">
                  <c:v>42928</c:v>
                </c:pt>
                <c:pt idx="1305">
                  <c:v>42928.041666666664</c:v>
                </c:pt>
                <c:pt idx="1306">
                  <c:v>42928.083333333336</c:v>
                </c:pt>
                <c:pt idx="1307">
                  <c:v>42928.125</c:v>
                </c:pt>
                <c:pt idx="1308">
                  <c:v>42928.166666666664</c:v>
                </c:pt>
                <c:pt idx="1309">
                  <c:v>42928.208333333336</c:v>
                </c:pt>
                <c:pt idx="1310">
                  <c:v>42928.25</c:v>
                </c:pt>
                <c:pt idx="1311">
                  <c:v>42928.291666666664</c:v>
                </c:pt>
                <c:pt idx="1312">
                  <c:v>42928.333333333336</c:v>
                </c:pt>
                <c:pt idx="1313">
                  <c:v>42928.375</c:v>
                </c:pt>
                <c:pt idx="1314">
                  <c:v>42928.416666666664</c:v>
                </c:pt>
                <c:pt idx="1315">
                  <c:v>42928.458333333336</c:v>
                </c:pt>
                <c:pt idx="1316">
                  <c:v>42928.5</c:v>
                </c:pt>
                <c:pt idx="1317">
                  <c:v>42928.541666666664</c:v>
                </c:pt>
                <c:pt idx="1318">
                  <c:v>42928.583333333336</c:v>
                </c:pt>
                <c:pt idx="1319">
                  <c:v>42928.625</c:v>
                </c:pt>
                <c:pt idx="1320">
                  <c:v>42928.666666666664</c:v>
                </c:pt>
                <c:pt idx="1321">
                  <c:v>42928.708333333336</c:v>
                </c:pt>
                <c:pt idx="1322">
                  <c:v>42928.75</c:v>
                </c:pt>
                <c:pt idx="1323">
                  <c:v>42928.791666666664</c:v>
                </c:pt>
                <c:pt idx="1324">
                  <c:v>42928.833333333336</c:v>
                </c:pt>
                <c:pt idx="1325">
                  <c:v>42928.875</c:v>
                </c:pt>
                <c:pt idx="1326">
                  <c:v>42928.916666666664</c:v>
                </c:pt>
                <c:pt idx="1327">
                  <c:v>42928.958333333336</c:v>
                </c:pt>
                <c:pt idx="1328">
                  <c:v>42929</c:v>
                </c:pt>
                <c:pt idx="1329">
                  <c:v>42929.041666666664</c:v>
                </c:pt>
                <c:pt idx="1330">
                  <c:v>42929.083333333336</c:v>
                </c:pt>
                <c:pt idx="1331">
                  <c:v>42929.125</c:v>
                </c:pt>
                <c:pt idx="1332">
                  <c:v>42929.166666666664</c:v>
                </c:pt>
                <c:pt idx="1333">
                  <c:v>42929.208333333336</c:v>
                </c:pt>
                <c:pt idx="1334">
                  <c:v>42929.25</c:v>
                </c:pt>
                <c:pt idx="1335">
                  <c:v>42929.291666666664</c:v>
                </c:pt>
                <c:pt idx="1336">
                  <c:v>42929.333333333336</c:v>
                </c:pt>
                <c:pt idx="1337">
                  <c:v>42929.375</c:v>
                </c:pt>
                <c:pt idx="1338">
                  <c:v>42929.416666666664</c:v>
                </c:pt>
                <c:pt idx="1339">
                  <c:v>42929.458333333336</c:v>
                </c:pt>
                <c:pt idx="1340">
                  <c:v>42929.5</c:v>
                </c:pt>
                <c:pt idx="1341">
                  <c:v>42929.541666666664</c:v>
                </c:pt>
                <c:pt idx="1342">
                  <c:v>42929.583333333336</c:v>
                </c:pt>
                <c:pt idx="1343">
                  <c:v>42929.625</c:v>
                </c:pt>
                <c:pt idx="1344">
                  <c:v>42929.666666666664</c:v>
                </c:pt>
                <c:pt idx="1345">
                  <c:v>42929.708333333336</c:v>
                </c:pt>
                <c:pt idx="1346">
                  <c:v>42929.75</c:v>
                </c:pt>
                <c:pt idx="1347">
                  <c:v>42929.791666666664</c:v>
                </c:pt>
                <c:pt idx="1348">
                  <c:v>42929.833333333336</c:v>
                </c:pt>
                <c:pt idx="1349">
                  <c:v>42929.875</c:v>
                </c:pt>
                <c:pt idx="1350">
                  <c:v>42929.916666666664</c:v>
                </c:pt>
                <c:pt idx="1351">
                  <c:v>42929.958333333336</c:v>
                </c:pt>
                <c:pt idx="1352">
                  <c:v>42930</c:v>
                </c:pt>
                <c:pt idx="1353">
                  <c:v>42930.041666666664</c:v>
                </c:pt>
                <c:pt idx="1354">
                  <c:v>42930.083333333336</c:v>
                </c:pt>
                <c:pt idx="1355">
                  <c:v>42930.125</c:v>
                </c:pt>
                <c:pt idx="1356">
                  <c:v>42930.166666666664</c:v>
                </c:pt>
                <c:pt idx="1357">
                  <c:v>42930.208333333336</c:v>
                </c:pt>
                <c:pt idx="1358">
                  <c:v>42930.25</c:v>
                </c:pt>
                <c:pt idx="1359">
                  <c:v>42930.291666666664</c:v>
                </c:pt>
                <c:pt idx="1360">
                  <c:v>42930.333333333336</c:v>
                </c:pt>
                <c:pt idx="1361">
                  <c:v>42930.375</c:v>
                </c:pt>
                <c:pt idx="1362">
                  <c:v>42930.416666666664</c:v>
                </c:pt>
                <c:pt idx="1363">
                  <c:v>42930.458333333336</c:v>
                </c:pt>
                <c:pt idx="1364">
                  <c:v>42930.5</c:v>
                </c:pt>
                <c:pt idx="1365">
                  <c:v>42930.541666666664</c:v>
                </c:pt>
                <c:pt idx="1366">
                  <c:v>42930.583333333336</c:v>
                </c:pt>
                <c:pt idx="1367">
                  <c:v>42930.625</c:v>
                </c:pt>
                <c:pt idx="1368">
                  <c:v>42930.666666666664</c:v>
                </c:pt>
                <c:pt idx="1369">
                  <c:v>42930.708333333336</c:v>
                </c:pt>
                <c:pt idx="1370">
                  <c:v>42930.75</c:v>
                </c:pt>
                <c:pt idx="1371">
                  <c:v>42930.791666666664</c:v>
                </c:pt>
                <c:pt idx="1372">
                  <c:v>42930.833333333336</c:v>
                </c:pt>
                <c:pt idx="1373">
                  <c:v>42930.875</c:v>
                </c:pt>
                <c:pt idx="1374">
                  <c:v>42930.916666666664</c:v>
                </c:pt>
                <c:pt idx="1375">
                  <c:v>42930.958333333336</c:v>
                </c:pt>
                <c:pt idx="1376">
                  <c:v>42931</c:v>
                </c:pt>
                <c:pt idx="1377">
                  <c:v>42931.041666666664</c:v>
                </c:pt>
                <c:pt idx="1378">
                  <c:v>42931.083333333336</c:v>
                </c:pt>
                <c:pt idx="1379">
                  <c:v>42931.125</c:v>
                </c:pt>
                <c:pt idx="1380">
                  <c:v>42931.166666666664</c:v>
                </c:pt>
                <c:pt idx="1381">
                  <c:v>42931.208333333336</c:v>
                </c:pt>
                <c:pt idx="1382">
                  <c:v>42931.25</c:v>
                </c:pt>
                <c:pt idx="1383">
                  <c:v>42931.291666666664</c:v>
                </c:pt>
                <c:pt idx="1384">
                  <c:v>42931.333333333336</c:v>
                </c:pt>
                <c:pt idx="1385">
                  <c:v>42931.375</c:v>
                </c:pt>
                <c:pt idx="1386">
                  <c:v>42931.416666666664</c:v>
                </c:pt>
                <c:pt idx="1387">
                  <c:v>42931.458333333336</c:v>
                </c:pt>
                <c:pt idx="1388">
                  <c:v>42931.5</c:v>
                </c:pt>
                <c:pt idx="1389">
                  <c:v>42931.541666666664</c:v>
                </c:pt>
                <c:pt idx="1390">
                  <c:v>42931.583333333336</c:v>
                </c:pt>
                <c:pt idx="1391">
                  <c:v>42931.625</c:v>
                </c:pt>
                <c:pt idx="1392">
                  <c:v>42931.666666666664</c:v>
                </c:pt>
                <c:pt idx="1393">
                  <c:v>42931.708333333336</c:v>
                </c:pt>
                <c:pt idx="1394">
                  <c:v>42931.75</c:v>
                </c:pt>
                <c:pt idx="1395">
                  <c:v>42931.791666666664</c:v>
                </c:pt>
                <c:pt idx="1396">
                  <c:v>42931.833333333336</c:v>
                </c:pt>
                <c:pt idx="1397">
                  <c:v>42931.875</c:v>
                </c:pt>
                <c:pt idx="1398">
                  <c:v>42931.916666666664</c:v>
                </c:pt>
                <c:pt idx="1399">
                  <c:v>42931.958333333336</c:v>
                </c:pt>
                <c:pt idx="1400">
                  <c:v>42932</c:v>
                </c:pt>
                <c:pt idx="1401">
                  <c:v>42932.041666666664</c:v>
                </c:pt>
                <c:pt idx="1402">
                  <c:v>42932.083333333336</c:v>
                </c:pt>
                <c:pt idx="1403">
                  <c:v>42932.125</c:v>
                </c:pt>
                <c:pt idx="1404">
                  <c:v>42932.166666666664</c:v>
                </c:pt>
                <c:pt idx="1405">
                  <c:v>42932.208333333336</c:v>
                </c:pt>
                <c:pt idx="1406">
                  <c:v>42932.25</c:v>
                </c:pt>
                <c:pt idx="1407">
                  <c:v>42932.291666666664</c:v>
                </c:pt>
                <c:pt idx="1408">
                  <c:v>42932.333333333336</c:v>
                </c:pt>
                <c:pt idx="1409">
                  <c:v>42932.375</c:v>
                </c:pt>
                <c:pt idx="1410">
                  <c:v>42932.416666666664</c:v>
                </c:pt>
                <c:pt idx="1411">
                  <c:v>42932.458333333336</c:v>
                </c:pt>
                <c:pt idx="1412">
                  <c:v>42932.5</c:v>
                </c:pt>
                <c:pt idx="1413">
                  <c:v>42932.541666666664</c:v>
                </c:pt>
                <c:pt idx="1414">
                  <c:v>42932.583333333336</c:v>
                </c:pt>
                <c:pt idx="1415">
                  <c:v>42932.625</c:v>
                </c:pt>
                <c:pt idx="1416">
                  <c:v>42932.666666666664</c:v>
                </c:pt>
                <c:pt idx="1417">
                  <c:v>42932.708333333336</c:v>
                </c:pt>
                <c:pt idx="1418">
                  <c:v>42932.75</c:v>
                </c:pt>
                <c:pt idx="1419">
                  <c:v>42932.791666666664</c:v>
                </c:pt>
                <c:pt idx="1420">
                  <c:v>42932.833333333336</c:v>
                </c:pt>
                <c:pt idx="1421">
                  <c:v>42932.875</c:v>
                </c:pt>
                <c:pt idx="1422">
                  <c:v>42932.916666666664</c:v>
                </c:pt>
                <c:pt idx="1423">
                  <c:v>42932.958333333336</c:v>
                </c:pt>
                <c:pt idx="1424">
                  <c:v>42933</c:v>
                </c:pt>
                <c:pt idx="1425">
                  <c:v>42933.041666666664</c:v>
                </c:pt>
                <c:pt idx="1426">
                  <c:v>42933.083333333336</c:v>
                </c:pt>
                <c:pt idx="1427">
                  <c:v>42933.125</c:v>
                </c:pt>
                <c:pt idx="1428">
                  <c:v>42933.166666666664</c:v>
                </c:pt>
                <c:pt idx="1429">
                  <c:v>42933.208333333336</c:v>
                </c:pt>
                <c:pt idx="1430">
                  <c:v>42933.25</c:v>
                </c:pt>
                <c:pt idx="1431">
                  <c:v>42933.291666666664</c:v>
                </c:pt>
                <c:pt idx="1432">
                  <c:v>42933.333333333336</c:v>
                </c:pt>
                <c:pt idx="1433">
                  <c:v>42933.375</c:v>
                </c:pt>
                <c:pt idx="1434">
                  <c:v>42933.416666666664</c:v>
                </c:pt>
                <c:pt idx="1435">
                  <c:v>42933.458333333336</c:v>
                </c:pt>
                <c:pt idx="1436">
                  <c:v>42933.5</c:v>
                </c:pt>
                <c:pt idx="1437">
                  <c:v>42933.541666666664</c:v>
                </c:pt>
                <c:pt idx="1438">
                  <c:v>42933.583333333336</c:v>
                </c:pt>
                <c:pt idx="1439">
                  <c:v>42933.625</c:v>
                </c:pt>
                <c:pt idx="1440">
                  <c:v>42933.666666666664</c:v>
                </c:pt>
                <c:pt idx="1441">
                  <c:v>42933.708333333336</c:v>
                </c:pt>
                <c:pt idx="1442">
                  <c:v>42933.75</c:v>
                </c:pt>
                <c:pt idx="1443">
                  <c:v>42933.791666666664</c:v>
                </c:pt>
                <c:pt idx="1444">
                  <c:v>42933.833333333336</c:v>
                </c:pt>
                <c:pt idx="1445">
                  <c:v>42933.875</c:v>
                </c:pt>
                <c:pt idx="1446">
                  <c:v>42933.916666666664</c:v>
                </c:pt>
                <c:pt idx="1447">
                  <c:v>42933.958333333336</c:v>
                </c:pt>
                <c:pt idx="1448">
                  <c:v>42934</c:v>
                </c:pt>
                <c:pt idx="1449">
                  <c:v>42934.041666666664</c:v>
                </c:pt>
                <c:pt idx="1450">
                  <c:v>42934.083333333336</c:v>
                </c:pt>
                <c:pt idx="1451">
                  <c:v>42934.125</c:v>
                </c:pt>
                <c:pt idx="1452">
                  <c:v>42934.166666666664</c:v>
                </c:pt>
                <c:pt idx="1453">
                  <c:v>42934.208333333336</c:v>
                </c:pt>
                <c:pt idx="1454">
                  <c:v>42934.25</c:v>
                </c:pt>
                <c:pt idx="1455">
                  <c:v>42934.291666666664</c:v>
                </c:pt>
                <c:pt idx="1456">
                  <c:v>42934.333333333336</c:v>
                </c:pt>
                <c:pt idx="1457">
                  <c:v>42934.375</c:v>
                </c:pt>
                <c:pt idx="1458">
                  <c:v>42934.416666666664</c:v>
                </c:pt>
                <c:pt idx="1459">
                  <c:v>42934.458333333336</c:v>
                </c:pt>
                <c:pt idx="1460">
                  <c:v>42934.5</c:v>
                </c:pt>
                <c:pt idx="1461">
                  <c:v>42934.541666666664</c:v>
                </c:pt>
                <c:pt idx="1462">
                  <c:v>42934.583333333336</c:v>
                </c:pt>
                <c:pt idx="1463">
                  <c:v>42934.625</c:v>
                </c:pt>
                <c:pt idx="1464">
                  <c:v>42934.666666666664</c:v>
                </c:pt>
                <c:pt idx="1465">
                  <c:v>42934.708333333336</c:v>
                </c:pt>
                <c:pt idx="1466">
                  <c:v>42934.75</c:v>
                </c:pt>
                <c:pt idx="1467">
                  <c:v>42934.791666666664</c:v>
                </c:pt>
                <c:pt idx="1468">
                  <c:v>42934.833333333336</c:v>
                </c:pt>
                <c:pt idx="1469">
                  <c:v>42934.875</c:v>
                </c:pt>
                <c:pt idx="1470">
                  <c:v>42934.916666666664</c:v>
                </c:pt>
                <c:pt idx="1471">
                  <c:v>42934.958333333336</c:v>
                </c:pt>
                <c:pt idx="1472">
                  <c:v>42935</c:v>
                </c:pt>
                <c:pt idx="1473">
                  <c:v>42935.041666666664</c:v>
                </c:pt>
                <c:pt idx="1474">
                  <c:v>42935.083333333336</c:v>
                </c:pt>
                <c:pt idx="1475">
                  <c:v>42935.125</c:v>
                </c:pt>
                <c:pt idx="1476">
                  <c:v>42935.166666666664</c:v>
                </c:pt>
                <c:pt idx="1477">
                  <c:v>42935.208333333336</c:v>
                </c:pt>
                <c:pt idx="1478">
                  <c:v>42935.25</c:v>
                </c:pt>
                <c:pt idx="1479">
                  <c:v>42935.291666666664</c:v>
                </c:pt>
                <c:pt idx="1480">
                  <c:v>42935.333333333336</c:v>
                </c:pt>
                <c:pt idx="1481">
                  <c:v>42935.375</c:v>
                </c:pt>
                <c:pt idx="1482">
                  <c:v>42935.416666666664</c:v>
                </c:pt>
                <c:pt idx="1483">
                  <c:v>42935.458333333336</c:v>
                </c:pt>
                <c:pt idx="1484">
                  <c:v>42935.5</c:v>
                </c:pt>
                <c:pt idx="1485">
                  <c:v>42935.541666666664</c:v>
                </c:pt>
                <c:pt idx="1486">
                  <c:v>42935.583333333336</c:v>
                </c:pt>
                <c:pt idx="1487">
                  <c:v>42935.625</c:v>
                </c:pt>
                <c:pt idx="1488">
                  <c:v>42935.666666666664</c:v>
                </c:pt>
                <c:pt idx="1489">
                  <c:v>42935.708333333336</c:v>
                </c:pt>
                <c:pt idx="1490">
                  <c:v>42935.75</c:v>
                </c:pt>
                <c:pt idx="1491">
                  <c:v>42935.791666666664</c:v>
                </c:pt>
                <c:pt idx="1492">
                  <c:v>42935.833333333336</c:v>
                </c:pt>
                <c:pt idx="1493">
                  <c:v>42935.875</c:v>
                </c:pt>
                <c:pt idx="1494">
                  <c:v>42935.916666666664</c:v>
                </c:pt>
                <c:pt idx="1495">
                  <c:v>42935.958333333336</c:v>
                </c:pt>
                <c:pt idx="1496">
                  <c:v>42936</c:v>
                </c:pt>
                <c:pt idx="1497">
                  <c:v>42936.041666666664</c:v>
                </c:pt>
                <c:pt idx="1498">
                  <c:v>42936.083333333336</c:v>
                </c:pt>
                <c:pt idx="1499">
                  <c:v>42936.125</c:v>
                </c:pt>
                <c:pt idx="1500">
                  <c:v>42936.166666666664</c:v>
                </c:pt>
                <c:pt idx="1501">
                  <c:v>42936.208333333336</c:v>
                </c:pt>
                <c:pt idx="1502">
                  <c:v>42936.25</c:v>
                </c:pt>
                <c:pt idx="1503">
                  <c:v>42936.291666666664</c:v>
                </c:pt>
                <c:pt idx="1504">
                  <c:v>42936.333333333336</c:v>
                </c:pt>
                <c:pt idx="1505">
                  <c:v>42936.375</c:v>
                </c:pt>
                <c:pt idx="1506">
                  <c:v>42936.416666666664</c:v>
                </c:pt>
                <c:pt idx="1507">
                  <c:v>42936.458333333336</c:v>
                </c:pt>
                <c:pt idx="1508">
                  <c:v>42936.5</c:v>
                </c:pt>
                <c:pt idx="1509">
                  <c:v>42936.541666666664</c:v>
                </c:pt>
                <c:pt idx="1510">
                  <c:v>42936.583333333336</c:v>
                </c:pt>
                <c:pt idx="1511">
                  <c:v>42936.625</c:v>
                </c:pt>
                <c:pt idx="1512">
                  <c:v>42936.666666666664</c:v>
                </c:pt>
                <c:pt idx="1513">
                  <c:v>42936.708333333336</c:v>
                </c:pt>
                <c:pt idx="1514">
                  <c:v>42936.75</c:v>
                </c:pt>
                <c:pt idx="1515">
                  <c:v>42936.791666666664</c:v>
                </c:pt>
                <c:pt idx="1516">
                  <c:v>42936.833333333336</c:v>
                </c:pt>
                <c:pt idx="1517">
                  <c:v>42936.875</c:v>
                </c:pt>
                <c:pt idx="1518">
                  <c:v>42936.916666666664</c:v>
                </c:pt>
                <c:pt idx="1519">
                  <c:v>42936.958333333336</c:v>
                </c:pt>
                <c:pt idx="1520">
                  <c:v>42937</c:v>
                </c:pt>
                <c:pt idx="1521">
                  <c:v>42937.041666666664</c:v>
                </c:pt>
                <c:pt idx="1522">
                  <c:v>42937.083333333336</c:v>
                </c:pt>
                <c:pt idx="1523">
                  <c:v>42937.125</c:v>
                </c:pt>
                <c:pt idx="1524">
                  <c:v>42937.166666666664</c:v>
                </c:pt>
                <c:pt idx="1525">
                  <c:v>42937.208333333336</c:v>
                </c:pt>
                <c:pt idx="1526">
                  <c:v>42937.25</c:v>
                </c:pt>
                <c:pt idx="1527">
                  <c:v>42937.291666666664</c:v>
                </c:pt>
                <c:pt idx="1528">
                  <c:v>42937.333333333336</c:v>
                </c:pt>
                <c:pt idx="1529">
                  <c:v>42937.375</c:v>
                </c:pt>
                <c:pt idx="1530">
                  <c:v>42937.416666666664</c:v>
                </c:pt>
                <c:pt idx="1531">
                  <c:v>42937.458333333336</c:v>
                </c:pt>
                <c:pt idx="1532">
                  <c:v>42937.5</c:v>
                </c:pt>
                <c:pt idx="1533">
                  <c:v>42937.541666666664</c:v>
                </c:pt>
                <c:pt idx="1534">
                  <c:v>42937.583333333336</c:v>
                </c:pt>
                <c:pt idx="1535">
                  <c:v>42937.625</c:v>
                </c:pt>
                <c:pt idx="1536">
                  <c:v>42937.666666666664</c:v>
                </c:pt>
                <c:pt idx="1537">
                  <c:v>42937.708333333336</c:v>
                </c:pt>
                <c:pt idx="1538">
                  <c:v>42937.75</c:v>
                </c:pt>
                <c:pt idx="1539">
                  <c:v>42937.791666666664</c:v>
                </c:pt>
                <c:pt idx="1540">
                  <c:v>42937.833333333336</c:v>
                </c:pt>
                <c:pt idx="1541">
                  <c:v>42937.875</c:v>
                </c:pt>
                <c:pt idx="1542">
                  <c:v>42937.916666666664</c:v>
                </c:pt>
                <c:pt idx="1543">
                  <c:v>42937.958333333336</c:v>
                </c:pt>
                <c:pt idx="1544">
                  <c:v>42938</c:v>
                </c:pt>
                <c:pt idx="1545">
                  <c:v>42938.041666666664</c:v>
                </c:pt>
                <c:pt idx="1546">
                  <c:v>42938.083333333336</c:v>
                </c:pt>
                <c:pt idx="1547">
                  <c:v>42938.125</c:v>
                </c:pt>
                <c:pt idx="1548">
                  <c:v>42938.166666666664</c:v>
                </c:pt>
                <c:pt idx="1549">
                  <c:v>42938.208333333336</c:v>
                </c:pt>
                <c:pt idx="1550">
                  <c:v>42938.25</c:v>
                </c:pt>
                <c:pt idx="1551">
                  <c:v>42938.291666666664</c:v>
                </c:pt>
                <c:pt idx="1552">
                  <c:v>42938.333333333336</c:v>
                </c:pt>
                <c:pt idx="1553">
                  <c:v>42938.375</c:v>
                </c:pt>
                <c:pt idx="1554">
                  <c:v>42938.416666666664</c:v>
                </c:pt>
                <c:pt idx="1555">
                  <c:v>42938.458333333336</c:v>
                </c:pt>
                <c:pt idx="1556">
                  <c:v>42938.5</c:v>
                </c:pt>
                <c:pt idx="1557">
                  <c:v>42938.541666666664</c:v>
                </c:pt>
                <c:pt idx="1558">
                  <c:v>42938.583333333336</c:v>
                </c:pt>
                <c:pt idx="1559">
                  <c:v>42938.625</c:v>
                </c:pt>
                <c:pt idx="1560">
                  <c:v>42938.666666666664</c:v>
                </c:pt>
                <c:pt idx="1561">
                  <c:v>42938.708333333336</c:v>
                </c:pt>
                <c:pt idx="1562">
                  <c:v>42938.75</c:v>
                </c:pt>
                <c:pt idx="1563">
                  <c:v>42938.791666666664</c:v>
                </c:pt>
                <c:pt idx="1564">
                  <c:v>42938.833333333336</c:v>
                </c:pt>
                <c:pt idx="1565">
                  <c:v>42938.875</c:v>
                </c:pt>
                <c:pt idx="1566">
                  <c:v>42938.916666666664</c:v>
                </c:pt>
                <c:pt idx="1567">
                  <c:v>42938.958333333336</c:v>
                </c:pt>
                <c:pt idx="1568">
                  <c:v>42939</c:v>
                </c:pt>
                <c:pt idx="1569">
                  <c:v>42939.041666666664</c:v>
                </c:pt>
                <c:pt idx="1570">
                  <c:v>42939.083333333336</c:v>
                </c:pt>
                <c:pt idx="1571">
                  <c:v>42939.125</c:v>
                </c:pt>
                <c:pt idx="1572">
                  <c:v>42939.166666666664</c:v>
                </c:pt>
                <c:pt idx="1573">
                  <c:v>42939.208333333336</c:v>
                </c:pt>
                <c:pt idx="1574">
                  <c:v>42939.25</c:v>
                </c:pt>
                <c:pt idx="1575">
                  <c:v>42939.291666666664</c:v>
                </c:pt>
                <c:pt idx="1576">
                  <c:v>42939.333333333336</c:v>
                </c:pt>
                <c:pt idx="1577">
                  <c:v>42939.375</c:v>
                </c:pt>
                <c:pt idx="1578">
                  <c:v>42939.416666666664</c:v>
                </c:pt>
                <c:pt idx="1579">
                  <c:v>42939.458333333336</c:v>
                </c:pt>
                <c:pt idx="1580">
                  <c:v>42939.5</c:v>
                </c:pt>
                <c:pt idx="1581">
                  <c:v>42939.541666666664</c:v>
                </c:pt>
                <c:pt idx="1582">
                  <c:v>42939.583333333336</c:v>
                </c:pt>
                <c:pt idx="1583">
                  <c:v>42939.625</c:v>
                </c:pt>
                <c:pt idx="1584">
                  <c:v>42939.666666666664</c:v>
                </c:pt>
                <c:pt idx="1585">
                  <c:v>42939.708333333336</c:v>
                </c:pt>
                <c:pt idx="1586">
                  <c:v>42939.75</c:v>
                </c:pt>
                <c:pt idx="1587">
                  <c:v>42939.791666666664</c:v>
                </c:pt>
                <c:pt idx="1588">
                  <c:v>42939.833333333336</c:v>
                </c:pt>
                <c:pt idx="1589">
                  <c:v>42939.875</c:v>
                </c:pt>
                <c:pt idx="1590">
                  <c:v>42939.916666666664</c:v>
                </c:pt>
                <c:pt idx="1591">
                  <c:v>42939.958333333336</c:v>
                </c:pt>
                <c:pt idx="1592">
                  <c:v>42940</c:v>
                </c:pt>
                <c:pt idx="1593">
                  <c:v>42940.041666666664</c:v>
                </c:pt>
                <c:pt idx="1594">
                  <c:v>42940.083333333336</c:v>
                </c:pt>
                <c:pt idx="1595">
                  <c:v>42940.125</c:v>
                </c:pt>
                <c:pt idx="1596">
                  <c:v>42940.166666666664</c:v>
                </c:pt>
                <c:pt idx="1597">
                  <c:v>42940.208333333336</c:v>
                </c:pt>
                <c:pt idx="1598">
                  <c:v>42940.25</c:v>
                </c:pt>
                <c:pt idx="1599">
                  <c:v>42940.291666666664</c:v>
                </c:pt>
                <c:pt idx="1600">
                  <c:v>42940.333333333336</c:v>
                </c:pt>
                <c:pt idx="1601">
                  <c:v>42940.375</c:v>
                </c:pt>
                <c:pt idx="1602">
                  <c:v>42940.416666666664</c:v>
                </c:pt>
                <c:pt idx="1603">
                  <c:v>42940.458333333336</c:v>
                </c:pt>
                <c:pt idx="1604">
                  <c:v>42940.5</c:v>
                </c:pt>
                <c:pt idx="1605">
                  <c:v>42940.541666666664</c:v>
                </c:pt>
                <c:pt idx="1606">
                  <c:v>42940.583333333336</c:v>
                </c:pt>
                <c:pt idx="1607">
                  <c:v>42940.625</c:v>
                </c:pt>
                <c:pt idx="1608">
                  <c:v>42940.666666666664</c:v>
                </c:pt>
                <c:pt idx="1609">
                  <c:v>42940.708333333336</c:v>
                </c:pt>
                <c:pt idx="1610">
                  <c:v>42940.75</c:v>
                </c:pt>
                <c:pt idx="1611">
                  <c:v>42940.791666666664</c:v>
                </c:pt>
                <c:pt idx="1612">
                  <c:v>42940.833333333336</c:v>
                </c:pt>
                <c:pt idx="1613">
                  <c:v>42940.875</c:v>
                </c:pt>
                <c:pt idx="1614">
                  <c:v>42940.916666666664</c:v>
                </c:pt>
                <c:pt idx="1615">
                  <c:v>42940.958333333336</c:v>
                </c:pt>
                <c:pt idx="1616">
                  <c:v>42941</c:v>
                </c:pt>
                <c:pt idx="1617">
                  <c:v>42941.041666666664</c:v>
                </c:pt>
                <c:pt idx="1618">
                  <c:v>42941.083333333336</c:v>
                </c:pt>
                <c:pt idx="1619">
                  <c:v>42941.125</c:v>
                </c:pt>
                <c:pt idx="1620">
                  <c:v>42941.166666666664</c:v>
                </c:pt>
                <c:pt idx="1621">
                  <c:v>42941.208333333336</c:v>
                </c:pt>
                <c:pt idx="1622">
                  <c:v>42941.25</c:v>
                </c:pt>
                <c:pt idx="1623">
                  <c:v>42941.291666666664</c:v>
                </c:pt>
                <c:pt idx="1624">
                  <c:v>42941.333333333336</c:v>
                </c:pt>
                <c:pt idx="1625">
                  <c:v>42941.375</c:v>
                </c:pt>
                <c:pt idx="1626">
                  <c:v>42941.416666666664</c:v>
                </c:pt>
                <c:pt idx="1627">
                  <c:v>42941.458333333336</c:v>
                </c:pt>
                <c:pt idx="1628">
                  <c:v>42941.5</c:v>
                </c:pt>
                <c:pt idx="1629">
                  <c:v>42941.541666666664</c:v>
                </c:pt>
                <c:pt idx="1630">
                  <c:v>42941.583333333336</c:v>
                </c:pt>
                <c:pt idx="1631">
                  <c:v>42941.625</c:v>
                </c:pt>
                <c:pt idx="1632">
                  <c:v>42941.666666666664</c:v>
                </c:pt>
                <c:pt idx="1633">
                  <c:v>42941.708333333336</c:v>
                </c:pt>
                <c:pt idx="1634">
                  <c:v>42941.75</c:v>
                </c:pt>
                <c:pt idx="1635">
                  <c:v>42941.791666666664</c:v>
                </c:pt>
                <c:pt idx="1636">
                  <c:v>42941.833333333336</c:v>
                </c:pt>
                <c:pt idx="1637">
                  <c:v>42941.875</c:v>
                </c:pt>
                <c:pt idx="1638">
                  <c:v>42941.916666666664</c:v>
                </c:pt>
                <c:pt idx="1639">
                  <c:v>42941.958333333336</c:v>
                </c:pt>
                <c:pt idx="1640">
                  <c:v>42942</c:v>
                </c:pt>
                <c:pt idx="1641">
                  <c:v>42942.041666666664</c:v>
                </c:pt>
                <c:pt idx="1642">
                  <c:v>42942.083333333336</c:v>
                </c:pt>
                <c:pt idx="1643">
                  <c:v>42942.125</c:v>
                </c:pt>
                <c:pt idx="1644">
                  <c:v>42942.166666666664</c:v>
                </c:pt>
                <c:pt idx="1645">
                  <c:v>42942.208333333336</c:v>
                </c:pt>
                <c:pt idx="1646">
                  <c:v>42942.25</c:v>
                </c:pt>
                <c:pt idx="1647">
                  <c:v>42942.291666666664</c:v>
                </c:pt>
                <c:pt idx="1648">
                  <c:v>42942.333333333336</c:v>
                </c:pt>
                <c:pt idx="1649">
                  <c:v>42942.375</c:v>
                </c:pt>
                <c:pt idx="1650">
                  <c:v>42942.416666666664</c:v>
                </c:pt>
                <c:pt idx="1651">
                  <c:v>42942.458333333336</c:v>
                </c:pt>
                <c:pt idx="1652">
                  <c:v>42942.5</c:v>
                </c:pt>
                <c:pt idx="1653">
                  <c:v>42942.541666666664</c:v>
                </c:pt>
                <c:pt idx="1654">
                  <c:v>42942.583333333336</c:v>
                </c:pt>
                <c:pt idx="1655">
                  <c:v>42942.625</c:v>
                </c:pt>
                <c:pt idx="1656">
                  <c:v>42942.666666666664</c:v>
                </c:pt>
                <c:pt idx="1657">
                  <c:v>42942.708333333336</c:v>
                </c:pt>
                <c:pt idx="1658">
                  <c:v>42942.75</c:v>
                </c:pt>
                <c:pt idx="1659">
                  <c:v>42942.791666666664</c:v>
                </c:pt>
                <c:pt idx="1660">
                  <c:v>42942.833333333336</c:v>
                </c:pt>
                <c:pt idx="1661">
                  <c:v>42942.875</c:v>
                </c:pt>
                <c:pt idx="1662">
                  <c:v>42942.916666666664</c:v>
                </c:pt>
                <c:pt idx="1663">
                  <c:v>42942.958333333336</c:v>
                </c:pt>
                <c:pt idx="1664">
                  <c:v>42943</c:v>
                </c:pt>
                <c:pt idx="1665">
                  <c:v>42943.041666666664</c:v>
                </c:pt>
                <c:pt idx="1666">
                  <c:v>42943.083333333336</c:v>
                </c:pt>
                <c:pt idx="1667">
                  <c:v>42943.125</c:v>
                </c:pt>
                <c:pt idx="1668">
                  <c:v>42943.166666666664</c:v>
                </c:pt>
                <c:pt idx="1669">
                  <c:v>42943.208333333336</c:v>
                </c:pt>
                <c:pt idx="1670">
                  <c:v>42943.25</c:v>
                </c:pt>
                <c:pt idx="1671">
                  <c:v>42943.291666666664</c:v>
                </c:pt>
                <c:pt idx="1672">
                  <c:v>42943.333333333336</c:v>
                </c:pt>
                <c:pt idx="1673">
                  <c:v>42943.375</c:v>
                </c:pt>
                <c:pt idx="1674">
                  <c:v>42943.416666666664</c:v>
                </c:pt>
                <c:pt idx="1675">
                  <c:v>42943.458333333336</c:v>
                </c:pt>
                <c:pt idx="1676">
                  <c:v>42943.5</c:v>
                </c:pt>
                <c:pt idx="1677">
                  <c:v>42943.541666666664</c:v>
                </c:pt>
                <c:pt idx="1678">
                  <c:v>42943.583333333336</c:v>
                </c:pt>
                <c:pt idx="1679">
                  <c:v>42943.625</c:v>
                </c:pt>
                <c:pt idx="1680">
                  <c:v>42943.666666666664</c:v>
                </c:pt>
                <c:pt idx="1681">
                  <c:v>42943.708333333336</c:v>
                </c:pt>
                <c:pt idx="1682">
                  <c:v>42943.75</c:v>
                </c:pt>
                <c:pt idx="1683">
                  <c:v>42943.791666666664</c:v>
                </c:pt>
                <c:pt idx="1684">
                  <c:v>42943.833333333336</c:v>
                </c:pt>
                <c:pt idx="1685">
                  <c:v>42943.875</c:v>
                </c:pt>
                <c:pt idx="1686">
                  <c:v>42943.916666666664</c:v>
                </c:pt>
                <c:pt idx="1687">
                  <c:v>42943.958333333336</c:v>
                </c:pt>
                <c:pt idx="1688">
                  <c:v>42944</c:v>
                </c:pt>
                <c:pt idx="1689">
                  <c:v>42944.041666666664</c:v>
                </c:pt>
                <c:pt idx="1690">
                  <c:v>42944.083333333336</c:v>
                </c:pt>
                <c:pt idx="1691">
                  <c:v>42944.125</c:v>
                </c:pt>
                <c:pt idx="1692">
                  <c:v>42944.166666666664</c:v>
                </c:pt>
                <c:pt idx="1693">
                  <c:v>42944.208333333336</c:v>
                </c:pt>
                <c:pt idx="1694">
                  <c:v>42944.25</c:v>
                </c:pt>
                <c:pt idx="1695">
                  <c:v>42944.291666666664</c:v>
                </c:pt>
                <c:pt idx="1696">
                  <c:v>42944.333333333336</c:v>
                </c:pt>
                <c:pt idx="1697">
                  <c:v>42944.375</c:v>
                </c:pt>
                <c:pt idx="1698">
                  <c:v>42944.416666666664</c:v>
                </c:pt>
                <c:pt idx="1699">
                  <c:v>42944.458333333336</c:v>
                </c:pt>
                <c:pt idx="1700">
                  <c:v>42944.5</c:v>
                </c:pt>
                <c:pt idx="1701">
                  <c:v>42944.541666666664</c:v>
                </c:pt>
                <c:pt idx="1702">
                  <c:v>42944.583333333336</c:v>
                </c:pt>
                <c:pt idx="1703">
                  <c:v>42944.625</c:v>
                </c:pt>
                <c:pt idx="1704">
                  <c:v>42944.666666666664</c:v>
                </c:pt>
                <c:pt idx="1705">
                  <c:v>42944.708333333336</c:v>
                </c:pt>
                <c:pt idx="1706">
                  <c:v>42944.75</c:v>
                </c:pt>
                <c:pt idx="1707">
                  <c:v>42944.791666666664</c:v>
                </c:pt>
                <c:pt idx="1708">
                  <c:v>42944.833333333336</c:v>
                </c:pt>
                <c:pt idx="1709">
                  <c:v>42944.875</c:v>
                </c:pt>
                <c:pt idx="1710">
                  <c:v>42944.916666666664</c:v>
                </c:pt>
                <c:pt idx="1711">
                  <c:v>42944.958333333336</c:v>
                </c:pt>
                <c:pt idx="1712">
                  <c:v>42945</c:v>
                </c:pt>
                <c:pt idx="1713">
                  <c:v>42945.041666666664</c:v>
                </c:pt>
                <c:pt idx="1714">
                  <c:v>42945.083333333336</c:v>
                </c:pt>
                <c:pt idx="1715">
                  <c:v>42945.125</c:v>
                </c:pt>
                <c:pt idx="1716">
                  <c:v>42945.166666666664</c:v>
                </c:pt>
                <c:pt idx="1717">
                  <c:v>42945.208333333336</c:v>
                </c:pt>
                <c:pt idx="1718">
                  <c:v>42945.25</c:v>
                </c:pt>
                <c:pt idx="1719">
                  <c:v>42945.291666666664</c:v>
                </c:pt>
                <c:pt idx="1720">
                  <c:v>42945.333333333336</c:v>
                </c:pt>
                <c:pt idx="1721">
                  <c:v>42945.375</c:v>
                </c:pt>
                <c:pt idx="1722">
                  <c:v>42945.416666666664</c:v>
                </c:pt>
                <c:pt idx="1723">
                  <c:v>42945.458333333336</c:v>
                </c:pt>
                <c:pt idx="1724">
                  <c:v>42945.5</c:v>
                </c:pt>
                <c:pt idx="1725">
                  <c:v>42945.541666666664</c:v>
                </c:pt>
                <c:pt idx="1726">
                  <c:v>42945.583333333336</c:v>
                </c:pt>
                <c:pt idx="1727">
                  <c:v>42945.625</c:v>
                </c:pt>
                <c:pt idx="1728">
                  <c:v>42945.666666666664</c:v>
                </c:pt>
                <c:pt idx="1729">
                  <c:v>42945.708333333336</c:v>
                </c:pt>
                <c:pt idx="1730">
                  <c:v>42945.75</c:v>
                </c:pt>
                <c:pt idx="1731">
                  <c:v>42945.791666666664</c:v>
                </c:pt>
                <c:pt idx="1732">
                  <c:v>42945.833333333336</c:v>
                </c:pt>
                <c:pt idx="1733">
                  <c:v>42945.875</c:v>
                </c:pt>
                <c:pt idx="1734">
                  <c:v>42945.916666666664</c:v>
                </c:pt>
                <c:pt idx="1735">
                  <c:v>42945.958333333336</c:v>
                </c:pt>
                <c:pt idx="1736">
                  <c:v>42946</c:v>
                </c:pt>
                <c:pt idx="1737">
                  <c:v>42946.041666666664</c:v>
                </c:pt>
                <c:pt idx="1738">
                  <c:v>42946.083333333336</c:v>
                </c:pt>
                <c:pt idx="1739">
                  <c:v>42946.125</c:v>
                </c:pt>
                <c:pt idx="1740">
                  <c:v>42946.166666666664</c:v>
                </c:pt>
                <c:pt idx="1741">
                  <c:v>42946.208333333336</c:v>
                </c:pt>
                <c:pt idx="1742">
                  <c:v>42946.25</c:v>
                </c:pt>
                <c:pt idx="1743">
                  <c:v>42946.291666666664</c:v>
                </c:pt>
                <c:pt idx="1744">
                  <c:v>42946.333333333336</c:v>
                </c:pt>
                <c:pt idx="1745">
                  <c:v>42946.375</c:v>
                </c:pt>
                <c:pt idx="1746">
                  <c:v>42946.416666666664</c:v>
                </c:pt>
                <c:pt idx="1747">
                  <c:v>42946.458333333336</c:v>
                </c:pt>
                <c:pt idx="1748">
                  <c:v>42946.5</c:v>
                </c:pt>
                <c:pt idx="1749">
                  <c:v>42946.541666666664</c:v>
                </c:pt>
                <c:pt idx="1750">
                  <c:v>42946.583333333336</c:v>
                </c:pt>
                <c:pt idx="1751">
                  <c:v>42946.625</c:v>
                </c:pt>
                <c:pt idx="1752">
                  <c:v>42946.666666666664</c:v>
                </c:pt>
                <c:pt idx="1753">
                  <c:v>42946.708333333336</c:v>
                </c:pt>
                <c:pt idx="1754">
                  <c:v>42946.75</c:v>
                </c:pt>
                <c:pt idx="1755">
                  <c:v>42946.791666666664</c:v>
                </c:pt>
                <c:pt idx="1756">
                  <c:v>42946.833333333336</c:v>
                </c:pt>
                <c:pt idx="1757">
                  <c:v>42946.875</c:v>
                </c:pt>
                <c:pt idx="1758">
                  <c:v>42946.916666666664</c:v>
                </c:pt>
                <c:pt idx="1759">
                  <c:v>42946.958333333336</c:v>
                </c:pt>
                <c:pt idx="1760">
                  <c:v>42947</c:v>
                </c:pt>
                <c:pt idx="1761">
                  <c:v>42947.041666666664</c:v>
                </c:pt>
                <c:pt idx="1762">
                  <c:v>42947.083333333336</c:v>
                </c:pt>
                <c:pt idx="1763">
                  <c:v>42947.125</c:v>
                </c:pt>
                <c:pt idx="1764">
                  <c:v>42947.166666666664</c:v>
                </c:pt>
                <c:pt idx="1765">
                  <c:v>42947.208333333336</c:v>
                </c:pt>
                <c:pt idx="1766">
                  <c:v>42947.25</c:v>
                </c:pt>
                <c:pt idx="1767">
                  <c:v>42947.291666666664</c:v>
                </c:pt>
                <c:pt idx="1768">
                  <c:v>42947.333333333336</c:v>
                </c:pt>
                <c:pt idx="1769">
                  <c:v>42947.375</c:v>
                </c:pt>
                <c:pt idx="1770">
                  <c:v>42947.416666666664</c:v>
                </c:pt>
                <c:pt idx="1771">
                  <c:v>42947.458333333336</c:v>
                </c:pt>
                <c:pt idx="1772">
                  <c:v>42947.5</c:v>
                </c:pt>
                <c:pt idx="1773">
                  <c:v>42947.541666666664</c:v>
                </c:pt>
                <c:pt idx="1774">
                  <c:v>42947.583333333336</c:v>
                </c:pt>
                <c:pt idx="1775">
                  <c:v>42947.625</c:v>
                </c:pt>
                <c:pt idx="1776">
                  <c:v>42947.666666666664</c:v>
                </c:pt>
                <c:pt idx="1777">
                  <c:v>42947.708333333336</c:v>
                </c:pt>
                <c:pt idx="1778">
                  <c:v>42947.75</c:v>
                </c:pt>
                <c:pt idx="1779">
                  <c:v>42947.791666666664</c:v>
                </c:pt>
                <c:pt idx="1780">
                  <c:v>42947.833333333336</c:v>
                </c:pt>
                <c:pt idx="1781">
                  <c:v>42947.875</c:v>
                </c:pt>
                <c:pt idx="1782">
                  <c:v>42947.916666666664</c:v>
                </c:pt>
                <c:pt idx="1783">
                  <c:v>42947.958333333336</c:v>
                </c:pt>
                <c:pt idx="1784">
                  <c:v>42948</c:v>
                </c:pt>
                <c:pt idx="1785">
                  <c:v>42948.041666666664</c:v>
                </c:pt>
                <c:pt idx="1786">
                  <c:v>42948.083333333336</c:v>
                </c:pt>
                <c:pt idx="1787">
                  <c:v>42948.125</c:v>
                </c:pt>
                <c:pt idx="1788">
                  <c:v>42948.166666666664</c:v>
                </c:pt>
                <c:pt idx="1789">
                  <c:v>42948.208333333336</c:v>
                </c:pt>
                <c:pt idx="1790">
                  <c:v>42948.25</c:v>
                </c:pt>
                <c:pt idx="1791">
                  <c:v>42948.291666666664</c:v>
                </c:pt>
                <c:pt idx="1792">
                  <c:v>42948.333333333336</c:v>
                </c:pt>
                <c:pt idx="1793">
                  <c:v>42948.375</c:v>
                </c:pt>
                <c:pt idx="1794">
                  <c:v>42948.416666666664</c:v>
                </c:pt>
                <c:pt idx="1795">
                  <c:v>42948.458333333336</c:v>
                </c:pt>
                <c:pt idx="1796">
                  <c:v>42948.5</c:v>
                </c:pt>
                <c:pt idx="1797">
                  <c:v>42948.541666666664</c:v>
                </c:pt>
                <c:pt idx="1798">
                  <c:v>42948.583333333336</c:v>
                </c:pt>
                <c:pt idx="1799">
                  <c:v>42948.625</c:v>
                </c:pt>
                <c:pt idx="1800">
                  <c:v>42948.666666666664</c:v>
                </c:pt>
                <c:pt idx="1801">
                  <c:v>42948.708333333336</c:v>
                </c:pt>
                <c:pt idx="1802">
                  <c:v>42948.75</c:v>
                </c:pt>
                <c:pt idx="1803">
                  <c:v>42948.791666666664</c:v>
                </c:pt>
                <c:pt idx="1804">
                  <c:v>42948.833333333336</c:v>
                </c:pt>
                <c:pt idx="1805">
                  <c:v>42948.875</c:v>
                </c:pt>
                <c:pt idx="1806">
                  <c:v>42948.916666666664</c:v>
                </c:pt>
                <c:pt idx="1807">
                  <c:v>42948.958333333336</c:v>
                </c:pt>
                <c:pt idx="1808">
                  <c:v>42949</c:v>
                </c:pt>
                <c:pt idx="1809">
                  <c:v>42949.041666666664</c:v>
                </c:pt>
                <c:pt idx="1810">
                  <c:v>42949.083333333336</c:v>
                </c:pt>
                <c:pt idx="1811">
                  <c:v>42949.125</c:v>
                </c:pt>
                <c:pt idx="1812">
                  <c:v>42949.166666666664</c:v>
                </c:pt>
                <c:pt idx="1813">
                  <c:v>42949.208333333336</c:v>
                </c:pt>
                <c:pt idx="1814">
                  <c:v>42949.25</c:v>
                </c:pt>
                <c:pt idx="1815">
                  <c:v>42949.291666666664</c:v>
                </c:pt>
                <c:pt idx="1816">
                  <c:v>42949.333333333336</c:v>
                </c:pt>
                <c:pt idx="1817">
                  <c:v>42949.375</c:v>
                </c:pt>
                <c:pt idx="1818">
                  <c:v>42949.416666666664</c:v>
                </c:pt>
                <c:pt idx="1819">
                  <c:v>42949.458333333336</c:v>
                </c:pt>
                <c:pt idx="1820">
                  <c:v>42949.5</c:v>
                </c:pt>
                <c:pt idx="1821">
                  <c:v>42949.541666666664</c:v>
                </c:pt>
                <c:pt idx="1822">
                  <c:v>42949.583333333336</c:v>
                </c:pt>
                <c:pt idx="1823">
                  <c:v>42949.625</c:v>
                </c:pt>
                <c:pt idx="1824">
                  <c:v>42949.666666666664</c:v>
                </c:pt>
                <c:pt idx="1825">
                  <c:v>42949.708333333336</c:v>
                </c:pt>
                <c:pt idx="1826">
                  <c:v>42949.75</c:v>
                </c:pt>
                <c:pt idx="1827">
                  <c:v>42949.791666666664</c:v>
                </c:pt>
                <c:pt idx="1828">
                  <c:v>42949.833333333336</c:v>
                </c:pt>
                <c:pt idx="1829">
                  <c:v>42949.875</c:v>
                </c:pt>
                <c:pt idx="1830">
                  <c:v>42949.916666666664</c:v>
                </c:pt>
                <c:pt idx="1831">
                  <c:v>42949.958333333336</c:v>
                </c:pt>
                <c:pt idx="1832">
                  <c:v>42950</c:v>
                </c:pt>
                <c:pt idx="1833">
                  <c:v>42950.041666666664</c:v>
                </c:pt>
                <c:pt idx="1834">
                  <c:v>42950.083333333336</c:v>
                </c:pt>
                <c:pt idx="1835">
                  <c:v>42950.125</c:v>
                </c:pt>
                <c:pt idx="1836">
                  <c:v>42950.166666666664</c:v>
                </c:pt>
                <c:pt idx="1837">
                  <c:v>42950.208333333336</c:v>
                </c:pt>
                <c:pt idx="1838">
                  <c:v>42950.25</c:v>
                </c:pt>
                <c:pt idx="1839">
                  <c:v>42950.291666666664</c:v>
                </c:pt>
                <c:pt idx="1840">
                  <c:v>42950.333333333336</c:v>
                </c:pt>
                <c:pt idx="1841">
                  <c:v>42950.375</c:v>
                </c:pt>
                <c:pt idx="1842">
                  <c:v>42950.416666666664</c:v>
                </c:pt>
                <c:pt idx="1843">
                  <c:v>42950.458333333336</c:v>
                </c:pt>
                <c:pt idx="1844">
                  <c:v>42950.5</c:v>
                </c:pt>
                <c:pt idx="1845">
                  <c:v>42950.541666666664</c:v>
                </c:pt>
                <c:pt idx="1846">
                  <c:v>42950.583333333336</c:v>
                </c:pt>
                <c:pt idx="1847">
                  <c:v>42950.625</c:v>
                </c:pt>
                <c:pt idx="1848">
                  <c:v>42950.666666666664</c:v>
                </c:pt>
                <c:pt idx="1849">
                  <c:v>42950.708333333336</c:v>
                </c:pt>
                <c:pt idx="1850">
                  <c:v>42950.75</c:v>
                </c:pt>
                <c:pt idx="1851">
                  <c:v>42950.791666666664</c:v>
                </c:pt>
                <c:pt idx="1852">
                  <c:v>42950.833333333336</c:v>
                </c:pt>
                <c:pt idx="1853">
                  <c:v>42950.875</c:v>
                </c:pt>
                <c:pt idx="1854">
                  <c:v>42950.916666666664</c:v>
                </c:pt>
                <c:pt idx="1855">
                  <c:v>42950.958333333336</c:v>
                </c:pt>
                <c:pt idx="1856">
                  <c:v>42951</c:v>
                </c:pt>
                <c:pt idx="1857">
                  <c:v>42951.041666666664</c:v>
                </c:pt>
                <c:pt idx="1858">
                  <c:v>42951.083333333336</c:v>
                </c:pt>
                <c:pt idx="1859">
                  <c:v>42951.125</c:v>
                </c:pt>
                <c:pt idx="1860">
                  <c:v>42951.166666666664</c:v>
                </c:pt>
                <c:pt idx="1861">
                  <c:v>42951.208333333336</c:v>
                </c:pt>
                <c:pt idx="1862">
                  <c:v>42951.25</c:v>
                </c:pt>
                <c:pt idx="1863">
                  <c:v>42951.291666666664</c:v>
                </c:pt>
                <c:pt idx="1864">
                  <c:v>42951.333333333336</c:v>
                </c:pt>
                <c:pt idx="1865">
                  <c:v>42951.375</c:v>
                </c:pt>
                <c:pt idx="1866">
                  <c:v>42951.416666666664</c:v>
                </c:pt>
                <c:pt idx="1867">
                  <c:v>42951.458333333336</c:v>
                </c:pt>
                <c:pt idx="1868">
                  <c:v>42951.5</c:v>
                </c:pt>
                <c:pt idx="1869">
                  <c:v>42951.541666666664</c:v>
                </c:pt>
                <c:pt idx="1870">
                  <c:v>42951.583333333336</c:v>
                </c:pt>
                <c:pt idx="1871">
                  <c:v>42951.625</c:v>
                </c:pt>
                <c:pt idx="1872">
                  <c:v>42951.666666666664</c:v>
                </c:pt>
                <c:pt idx="1873">
                  <c:v>42951.708333333336</c:v>
                </c:pt>
                <c:pt idx="1874">
                  <c:v>42951.75</c:v>
                </c:pt>
                <c:pt idx="1875">
                  <c:v>42951.791666666664</c:v>
                </c:pt>
                <c:pt idx="1876">
                  <c:v>42951.833333333336</c:v>
                </c:pt>
                <c:pt idx="1877">
                  <c:v>42951.875</c:v>
                </c:pt>
                <c:pt idx="1878">
                  <c:v>42951.916666666664</c:v>
                </c:pt>
                <c:pt idx="1879">
                  <c:v>42951.958333333336</c:v>
                </c:pt>
                <c:pt idx="1880">
                  <c:v>42952</c:v>
                </c:pt>
                <c:pt idx="1881">
                  <c:v>42952.041666666664</c:v>
                </c:pt>
                <c:pt idx="1882">
                  <c:v>42952.083333333336</c:v>
                </c:pt>
                <c:pt idx="1883">
                  <c:v>42952.125</c:v>
                </c:pt>
                <c:pt idx="1884">
                  <c:v>42952.166666666664</c:v>
                </c:pt>
                <c:pt idx="1885">
                  <c:v>42952.208333333336</c:v>
                </c:pt>
                <c:pt idx="1886">
                  <c:v>42952.25</c:v>
                </c:pt>
                <c:pt idx="1887">
                  <c:v>42952.291666666664</c:v>
                </c:pt>
                <c:pt idx="1888">
                  <c:v>42952.333333333336</c:v>
                </c:pt>
                <c:pt idx="1889">
                  <c:v>42952.375</c:v>
                </c:pt>
                <c:pt idx="1890">
                  <c:v>42952.416666666664</c:v>
                </c:pt>
                <c:pt idx="1891">
                  <c:v>42952.458333333336</c:v>
                </c:pt>
                <c:pt idx="1892">
                  <c:v>42952.5</c:v>
                </c:pt>
                <c:pt idx="1893">
                  <c:v>42952.541666666664</c:v>
                </c:pt>
                <c:pt idx="1894">
                  <c:v>42952.583333333336</c:v>
                </c:pt>
                <c:pt idx="1895">
                  <c:v>42952.625</c:v>
                </c:pt>
                <c:pt idx="1896">
                  <c:v>42952.666666666664</c:v>
                </c:pt>
                <c:pt idx="1897">
                  <c:v>42952.708333333336</c:v>
                </c:pt>
                <c:pt idx="1898">
                  <c:v>42952.75</c:v>
                </c:pt>
                <c:pt idx="1899">
                  <c:v>42952.791666666664</c:v>
                </c:pt>
                <c:pt idx="1900">
                  <c:v>42952.833333333336</c:v>
                </c:pt>
                <c:pt idx="1901">
                  <c:v>42952.875</c:v>
                </c:pt>
                <c:pt idx="1902">
                  <c:v>42952.916666666664</c:v>
                </c:pt>
                <c:pt idx="1903">
                  <c:v>42952.958333333336</c:v>
                </c:pt>
                <c:pt idx="1904">
                  <c:v>42953</c:v>
                </c:pt>
                <c:pt idx="1905">
                  <c:v>42953.041666666664</c:v>
                </c:pt>
                <c:pt idx="1906">
                  <c:v>42953.083333333336</c:v>
                </c:pt>
                <c:pt idx="1907">
                  <c:v>42953.125</c:v>
                </c:pt>
                <c:pt idx="1908">
                  <c:v>42953.166666666664</c:v>
                </c:pt>
                <c:pt idx="1909">
                  <c:v>42953.208333333336</c:v>
                </c:pt>
                <c:pt idx="1910">
                  <c:v>42953.25</c:v>
                </c:pt>
                <c:pt idx="1911">
                  <c:v>42953.291666666664</c:v>
                </c:pt>
                <c:pt idx="1912">
                  <c:v>42953.333333333336</c:v>
                </c:pt>
                <c:pt idx="1913">
                  <c:v>42953.375</c:v>
                </c:pt>
                <c:pt idx="1914">
                  <c:v>42953.416666666664</c:v>
                </c:pt>
                <c:pt idx="1915">
                  <c:v>42953.458333333336</c:v>
                </c:pt>
                <c:pt idx="1916">
                  <c:v>42953.5</c:v>
                </c:pt>
                <c:pt idx="1917">
                  <c:v>42953.541666666664</c:v>
                </c:pt>
                <c:pt idx="1918">
                  <c:v>42953.583333333336</c:v>
                </c:pt>
                <c:pt idx="1919">
                  <c:v>42953.625</c:v>
                </c:pt>
                <c:pt idx="1920">
                  <c:v>42953.666666666664</c:v>
                </c:pt>
                <c:pt idx="1921">
                  <c:v>42953.708333333336</c:v>
                </c:pt>
                <c:pt idx="1922">
                  <c:v>42953.75</c:v>
                </c:pt>
                <c:pt idx="1923">
                  <c:v>42953.791666666664</c:v>
                </c:pt>
                <c:pt idx="1924">
                  <c:v>42953.833333333336</c:v>
                </c:pt>
                <c:pt idx="1925">
                  <c:v>42953.875</c:v>
                </c:pt>
                <c:pt idx="1926">
                  <c:v>42953.916666666664</c:v>
                </c:pt>
                <c:pt idx="1927">
                  <c:v>42953.958333333336</c:v>
                </c:pt>
                <c:pt idx="1928">
                  <c:v>42954</c:v>
                </c:pt>
                <c:pt idx="1929">
                  <c:v>42954.041666666664</c:v>
                </c:pt>
                <c:pt idx="1930">
                  <c:v>42954.083333333336</c:v>
                </c:pt>
                <c:pt idx="1931">
                  <c:v>42954.125</c:v>
                </c:pt>
                <c:pt idx="1932">
                  <c:v>42954.166666666664</c:v>
                </c:pt>
                <c:pt idx="1933">
                  <c:v>42954.208333333336</c:v>
                </c:pt>
                <c:pt idx="1934">
                  <c:v>42954.25</c:v>
                </c:pt>
                <c:pt idx="1935">
                  <c:v>42954.291666666664</c:v>
                </c:pt>
                <c:pt idx="1936">
                  <c:v>42954.333333333336</c:v>
                </c:pt>
                <c:pt idx="1937">
                  <c:v>42954.375</c:v>
                </c:pt>
                <c:pt idx="1938">
                  <c:v>42954.416666666664</c:v>
                </c:pt>
                <c:pt idx="1939">
                  <c:v>42954.458333333336</c:v>
                </c:pt>
                <c:pt idx="1940">
                  <c:v>42954.5</c:v>
                </c:pt>
                <c:pt idx="1941">
                  <c:v>42954.541666666664</c:v>
                </c:pt>
                <c:pt idx="1942">
                  <c:v>42954.583333333336</c:v>
                </c:pt>
                <c:pt idx="1943">
                  <c:v>42954.625</c:v>
                </c:pt>
                <c:pt idx="1944">
                  <c:v>42954.666666666664</c:v>
                </c:pt>
                <c:pt idx="1945">
                  <c:v>42954.708333333336</c:v>
                </c:pt>
                <c:pt idx="1946">
                  <c:v>42954.75</c:v>
                </c:pt>
                <c:pt idx="1947">
                  <c:v>42954.791666666664</c:v>
                </c:pt>
                <c:pt idx="1948">
                  <c:v>42954.833333333336</c:v>
                </c:pt>
                <c:pt idx="1949">
                  <c:v>42954.875</c:v>
                </c:pt>
                <c:pt idx="1950">
                  <c:v>42954.916666666664</c:v>
                </c:pt>
                <c:pt idx="1951">
                  <c:v>42954.958333333336</c:v>
                </c:pt>
                <c:pt idx="1952">
                  <c:v>42955</c:v>
                </c:pt>
                <c:pt idx="1953">
                  <c:v>42955.041666666664</c:v>
                </c:pt>
                <c:pt idx="1954">
                  <c:v>42955.083333333336</c:v>
                </c:pt>
                <c:pt idx="1955">
                  <c:v>42955.125</c:v>
                </c:pt>
                <c:pt idx="1956">
                  <c:v>42955.166666666664</c:v>
                </c:pt>
                <c:pt idx="1957">
                  <c:v>42955.208333333336</c:v>
                </c:pt>
                <c:pt idx="1958">
                  <c:v>42955.25</c:v>
                </c:pt>
                <c:pt idx="1959">
                  <c:v>42955.291666666664</c:v>
                </c:pt>
                <c:pt idx="1960">
                  <c:v>42955.333333333336</c:v>
                </c:pt>
                <c:pt idx="1961">
                  <c:v>42955.375</c:v>
                </c:pt>
                <c:pt idx="1962">
                  <c:v>42955.416666666664</c:v>
                </c:pt>
                <c:pt idx="1963">
                  <c:v>42955.458333333336</c:v>
                </c:pt>
                <c:pt idx="1964">
                  <c:v>42955.5</c:v>
                </c:pt>
                <c:pt idx="1965">
                  <c:v>42955.541666666664</c:v>
                </c:pt>
                <c:pt idx="1966">
                  <c:v>42955.583333333336</c:v>
                </c:pt>
                <c:pt idx="1967">
                  <c:v>42955.625</c:v>
                </c:pt>
                <c:pt idx="1968">
                  <c:v>42955.666666666664</c:v>
                </c:pt>
                <c:pt idx="1969">
                  <c:v>42955.708333333336</c:v>
                </c:pt>
                <c:pt idx="1970">
                  <c:v>42955.75</c:v>
                </c:pt>
                <c:pt idx="1971">
                  <c:v>42955.791666666664</c:v>
                </c:pt>
                <c:pt idx="1972">
                  <c:v>42955.833333333336</c:v>
                </c:pt>
                <c:pt idx="1973">
                  <c:v>42955.875</c:v>
                </c:pt>
                <c:pt idx="1974">
                  <c:v>42955.916666666664</c:v>
                </c:pt>
                <c:pt idx="1975">
                  <c:v>42955.958333333336</c:v>
                </c:pt>
                <c:pt idx="1976">
                  <c:v>42956</c:v>
                </c:pt>
                <c:pt idx="1977">
                  <c:v>42956.041666666664</c:v>
                </c:pt>
                <c:pt idx="1978">
                  <c:v>42956.083333333336</c:v>
                </c:pt>
                <c:pt idx="1979">
                  <c:v>42956.125</c:v>
                </c:pt>
                <c:pt idx="1980">
                  <c:v>42956.166666666664</c:v>
                </c:pt>
                <c:pt idx="1981">
                  <c:v>42956.208333333336</c:v>
                </c:pt>
                <c:pt idx="1982">
                  <c:v>42956.25</c:v>
                </c:pt>
                <c:pt idx="1983">
                  <c:v>42956.291666666664</c:v>
                </c:pt>
                <c:pt idx="1984">
                  <c:v>42956.333333333336</c:v>
                </c:pt>
                <c:pt idx="1985">
                  <c:v>42956.375</c:v>
                </c:pt>
                <c:pt idx="1986">
                  <c:v>42956.416666666664</c:v>
                </c:pt>
                <c:pt idx="1987">
                  <c:v>42956.458333333336</c:v>
                </c:pt>
                <c:pt idx="1988">
                  <c:v>42956.5</c:v>
                </c:pt>
                <c:pt idx="1989">
                  <c:v>42956.541666666664</c:v>
                </c:pt>
                <c:pt idx="1990">
                  <c:v>42956.583333333336</c:v>
                </c:pt>
                <c:pt idx="1991">
                  <c:v>42956.625</c:v>
                </c:pt>
                <c:pt idx="1992">
                  <c:v>42956.666666666664</c:v>
                </c:pt>
                <c:pt idx="1993">
                  <c:v>42956.708333333336</c:v>
                </c:pt>
                <c:pt idx="1994">
                  <c:v>42956.75</c:v>
                </c:pt>
                <c:pt idx="1995">
                  <c:v>42956.791666666664</c:v>
                </c:pt>
                <c:pt idx="1996">
                  <c:v>42956.833333333336</c:v>
                </c:pt>
                <c:pt idx="1997">
                  <c:v>42956.875</c:v>
                </c:pt>
                <c:pt idx="1998">
                  <c:v>42956.916666666664</c:v>
                </c:pt>
                <c:pt idx="1999">
                  <c:v>42956.958333333336</c:v>
                </c:pt>
                <c:pt idx="2000">
                  <c:v>42957</c:v>
                </c:pt>
                <c:pt idx="2001">
                  <c:v>42957.041666666664</c:v>
                </c:pt>
                <c:pt idx="2002">
                  <c:v>42957.083333333336</c:v>
                </c:pt>
                <c:pt idx="2003">
                  <c:v>42957.125</c:v>
                </c:pt>
                <c:pt idx="2004">
                  <c:v>42957.166666666664</c:v>
                </c:pt>
                <c:pt idx="2005">
                  <c:v>42957.208333333336</c:v>
                </c:pt>
                <c:pt idx="2006">
                  <c:v>42957.25</c:v>
                </c:pt>
                <c:pt idx="2007">
                  <c:v>42957.291666666664</c:v>
                </c:pt>
                <c:pt idx="2008">
                  <c:v>42957.333333333336</c:v>
                </c:pt>
                <c:pt idx="2009">
                  <c:v>42957.375</c:v>
                </c:pt>
                <c:pt idx="2010">
                  <c:v>42957.416666666664</c:v>
                </c:pt>
                <c:pt idx="2011">
                  <c:v>42957.458333333336</c:v>
                </c:pt>
                <c:pt idx="2012">
                  <c:v>42957.5</c:v>
                </c:pt>
                <c:pt idx="2013">
                  <c:v>42957.541666666664</c:v>
                </c:pt>
                <c:pt idx="2014">
                  <c:v>42957.583333333336</c:v>
                </c:pt>
                <c:pt idx="2015">
                  <c:v>42957.625</c:v>
                </c:pt>
                <c:pt idx="2016">
                  <c:v>42957.666666666664</c:v>
                </c:pt>
                <c:pt idx="2017">
                  <c:v>42957.708333333336</c:v>
                </c:pt>
                <c:pt idx="2018">
                  <c:v>42957.75</c:v>
                </c:pt>
                <c:pt idx="2019">
                  <c:v>42957.791666666664</c:v>
                </c:pt>
                <c:pt idx="2020">
                  <c:v>42957.833333333336</c:v>
                </c:pt>
                <c:pt idx="2021">
                  <c:v>42957.875</c:v>
                </c:pt>
                <c:pt idx="2022">
                  <c:v>42957.916666666664</c:v>
                </c:pt>
                <c:pt idx="2023">
                  <c:v>42957.958333333336</c:v>
                </c:pt>
                <c:pt idx="2024">
                  <c:v>42958</c:v>
                </c:pt>
                <c:pt idx="2025">
                  <c:v>42958.041666666664</c:v>
                </c:pt>
                <c:pt idx="2026">
                  <c:v>42958.083333333336</c:v>
                </c:pt>
                <c:pt idx="2027">
                  <c:v>42958.125</c:v>
                </c:pt>
                <c:pt idx="2028">
                  <c:v>42958.166666666664</c:v>
                </c:pt>
                <c:pt idx="2029">
                  <c:v>42958.208333333336</c:v>
                </c:pt>
                <c:pt idx="2030">
                  <c:v>42958.25</c:v>
                </c:pt>
                <c:pt idx="2031">
                  <c:v>42958.291666666664</c:v>
                </c:pt>
                <c:pt idx="2032">
                  <c:v>42958.333333333336</c:v>
                </c:pt>
                <c:pt idx="2033">
                  <c:v>42958.375</c:v>
                </c:pt>
                <c:pt idx="2034">
                  <c:v>42958.416666666664</c:v>
                </c:pt>
                <c:pt idx="2035">
                  <c:v>42958.458333333336</c:v>
                </c:pt>
                <c:pt idx="2036">
                  <c:v>42958.5</c:v>
                </c:pt>
                <c:pt idx="2037">
                  <c:v>42958.541666666664</c:v>
                </c:pt>
                <c:pt idx="2038">
                  <c:v>42958.583333333336</c:v>
                </c:pt>
                <c:pt idx="2039">
                  <c:v>42958.625</c:v>
                </c:pt>
                <c:pt idx="2040">
                  <c:v>42958.666666666664</c:v>
                </c:pt>
                <c:pt idx="2041">
                  <c:v>42958.708333333336</c:v>
                </c:pt>
                <c:pt idx="2042">
                  <c:v>42958.75</c:v>
                </c:pt>
                <c:pt idx="2043">
                  <c:v>42958.791666666664</c:v>
                </c:pt>
                <c:pt idx="2044">
                  <c:v>42958.833333333336</c:v>
                </c:pt>
                <c:pt idx="2045">
                  <c:v>42958.875</c:v>
                </c:pt>
                <c:pt idx="2046">
                  <c:v>42958.916666666664</c:v>
                </c:pt>
                <c:pt idx="2047">
                  <c:v>42958.958333333336</c:v>
                </c:pt>
                <c:pt idx="2048">
                  <c:v>42959</c:v>
                </c:pt>
                <c:pt idx="2049">
                  <c:v>42959.041666666664</c:v>
                </c:pt>
                <c:pt idx="2050">
                  <c:v>42959.083333333336</c:v>
                </c:pt>
                <c:pt idx="2051">
                  <c:v>42959.125</c:v>
                </c:pt>
                <c:pt idx="2052">
                  <c:v>42959.166666666664</c:v>
                </c:pt>
                <c:pt idx="2053">
                  <c:v>42959.208333333336</c:v>
                </c:pt>
                <c:pt idx="2054">
                  <c:v>42959.25</c:v>
                </c:pt>
                <c:pt idx="2055">
                  <c:v>42959.291666666664</c:v>
                </c:pt>
                <c:pt idx="2056">
                  <c:v>42959.333333333336</c:v>
                </c:pt>
                <c:pt idx="2057">
                  <c:v>42959.375</c:v>
                </c:pt>
                <c:pt idx="2058">
                  <c:v>42959.416666666664</c:v>
                </c:pt>
                <c:pt idx="2059">
                  <c:v>42959.458333333336</c:v>
                </c:pt>
                <c:pt idx="2060">
                  <c:v>42959.5</c:v>
                </c:pt>
                <c:pt idx="2061">
                  <c:v>42959.541666666664</c:v>
                </c:pt>
                <c:pt idx="2062">
                  <c:v>42959.583333333336</c:v>
                </c:pt>
                <c:pt idx="2063">
                  <c:v>42959.625</c:v>
                </c:pt>
                <c:pt idx="2064">
                  <c:v>42959.666666666664</c:v>
                </c:pt>
                <c:pt idx="2065">
                  <c:v>42959.708333333336</c:v>
                </c:pt>
                <c:pt idx="2066">
                  <c:v>42959.75</c:v>
                </c:pt>
                <c:pt idx="2067">
                  <c:v>42959.791666666664</c:v>
                </c:pt>
                <c:pt idx="2068">
                  <c:v>42959.833333333336</c:v>
                </c:pt>
                <c:pt idx="2069">
                  <c:v>42959.875</c:v>
                </c:pt>
                <c:pt idx="2070">
                  <c:v>42959.916666666664</c:v>
                </c:pt>
                <c:pt idx="2071">
                  <c:v>42959.958333333336</c:v>
                </c:pt>
                <c:pt idx="2072">
                  <c:v>42960</c:v>
                </c:pt>
                <c:pt idx="2073">
                  <c:v>42960.041666666664</c:v>
                </c:pt>
                <c:pt idx="2074">
                  <c:v>42960.083333333336</c:v>
                </c:pt>
                <c:pt idx="2075">
                  <c:v>42960.125</c:v>
                </c:pt>
                <c:pt idx="2076">
                  <c:v>42960.166666666664</c:v>
                </c:pt>
                <c:pt idx="2077">
                  <c:v>42960.208333333336</c:v>
                </c:pt>
                <c:pt idx="2078">
                  <c:v>42960.25</c:v>
                </c:pt>
                <c:pt idx="2079">
                  <c:v>42960.291666666664</c:v>
                </c:pt>
                <c:pt idx="2080">
                  <c:v>42960.333333333336</c:v>
                </c:pt>
                <c:pt idx="2081">
                  <c:v>42960.375</c:v>
                </c:pt>
                <c:pt idx="2082">
                  <c:v>42960.416666666664</c:v>
                </c:pt>
                <c:pt idx="2083">
                  <c:v>42960.458333333336</c:v>
                </c:pt>
                <c:pt idx="2084">
                  <c:v>42960.5</c:v>
                </c:pt>
                <c:pt idx="2085">
                  <c:v>42960.541666666664</c:v>
                </c:pt>
                <c:pt idx="2086">
                  <c:v>42960.583333333336</c:v>
                </c:pt>
                <c:pt idx="2087">
                  <c:v>42960.625</c:v>
                </c:pt>
                <c:pt idx="2088">
                  <c:v>42960.666666666664</c:v>
                </c:pt>
                <c:pt idx="2089">
                  <c:v>42960.708333333336</c:v>
                </c:pt>
                <c:pt idx="2090">
                  <c:v>42960.75</c:v>
                </c:pt>
                <c:pt idx="2091">
                  <c:v>42960.791666666664</c:v>
                </c:pt>
                <c:pt idx="2092">
                  <c:v>42960.833333333336</c:v>
                </c:pt>
                <c:pt idx="2093">
                  <c:v>42960.875</c:v>
                </c:pt>
                <c:pt idx="2094">
                  <c:v>42960.916666666664</c:v>
                </c:pt>
                <c:pt idx="2095">
                  <c:v>42960.958333333336</c:v>
                </c:pt>
                <c:pt idx="2096">
                  <c:v>42961</c:v>
                </c:pt>
                <c:pt idx="2097">
                  <c:v>42961.041666666664</c:v>
                </c:pt>
                <c:pt idx="2098">
                  <c:v>42961.083333333336</c:v>
                </c:pt>
                <c:pt idx="2099">
                  <c:v>42961.125</c:v>
                </c:pt>
                <c:pt idx="2100">
                  <c:v>42961.166666666664</c:v>
                </c:pt>
                <c:pt idx="2101">
                  <c:v>42961.208333333336</c:v>
                </c:pt>
                <c:pt idx="2102">
                  <c:v>42961.25</c:v>
                </c:pt>
                <c:pt idx="2103">
                  <c:v>42961.291666666664</c:v>
                </c:pt>
                <c:pt idx="2104">
                  <c:v>42961.333333333336</c:v>
                </c:pt>
                <c:pt idx="2105">
                  <c:v>42961.375</c:v>
                </c:pt>
                <c:pt idx="2106">
                  <c:v>42961.416666666664</c:v>
                </c:pt>
                <c:pt idx="2107">
                  <c:v>42961.458333333336</c:v>
                </c:pt>
                <c:pt idx="2108">
                  <c:v>42961.5</c:v>
                </c:pt>
                <c:pt idx="2109">
                  <c:v>42961.541666666664</c:v>
                </c:pt>
                <c:pt idx="2110">
                  <c:v>42961.583333333336</c:v>
                </c:pt>
                <c:pt idx="2111">
                  <c:v>42961.625</c:v>
                </c:pt>
                <c:pt idx="2112">
                  <c:v>42961.666666666664</c:v>
                </c:pt>
                <c:pt idx="2113">
                  <c:v>42961.708333333336</c:v>
                </c:pt>
                <c:pt idx="2114">
                  <c:v>42961.75</c:v>
                </c:pt>
                <c:pt idx="2115">
                  <c:v>42961.791666666664</c:v>
                </c:pt>
                <c:pt idx="2116">
                  <c:v>42961.833333333336</c:v>
                </c:pt>
                <c:pt idx="2117">
                  <c:v>42961.875</c:v>
                </c:pt>
                <c:pt idx="2118">
                  <c:v>42961.916666666664</c:v>
                </c:pt>
                <c:pt idx="2119">
                  <c:v>42961.958333333336</c:v>
                </c:pt>
                <c:pt idx="2120">
                  <c:v>42962</c:v>
                </c:pt>
                <c:pt idx="2121">
                  <c:v>42962.041666666664</c:v>
                </c:pt>
                <c:pt idx="2122">
                  <c:v>42962.083333333336</c:v>
                </c:pt>
                <c:pt idx="2123">
                  <c:v>42962.125</c:v>
                </c:pt>
                <c:pt idx="2124">
                  <c:v>42962.166666666664</c:v>
                </c:pt>
                <c:pt idx="2125">
                  <c:v>42962.208333333336</c:v>
                </c:pt>
                <c:pt idx="2126">
                  <c:v>42962.25</c:v>
                </c:pt>
                <c:pt idx="2127">
                  <c:v>42962.291666666664</c:v>
                </c:pt>
                <c:pt idx="2128">
                  <c:v>42962.333333333336</c:v>
                </c:pt>
                <c:pt idx="2129">
                  <c:v>42962.375</c:v>
                </c:pt>
                <c:pt idx="2130">
                  <c:v>42962.416666666664</c:v>
                </c:pt>
                <c:pt idx="2131">
                  <c:v>42962.458333333336</c:v>
                </c:pt>
                <c:pt idx="2132">
                  <c:v>42962.5</c:v>
                </c:pt>
                <c:pt idx="2133">
                  <c:v>42962.541666666664</c:v>
                </c:pt>
                <c:pt idx="2134">
                  <c:v>42962.583333333336</c:v>
                </c:pt>
                <c:pt idx="2135">
                  <c:v>42962.625</c:v>
                </c:pt>
                <c:pt idx="2136">
                  <c:v>42962.666666666664</c:v>
                </c:pt>
                <c:pt idx="2137">
                  <c:v>42962.708333333336</c:v>
                </c:pt>
                <c:pt idx="2138">
                  <c:v>42962.75</c:v>
                </c:pt>
                <c:pt idx="2139">
                  <c:v>42962.791666666664</c:v>
                </c:pt>
                <c:pt idx="2140">
                  <c:v>42962.833333333336</c:v>
                </c:pt>
                <c:pt idx="2141">
                  <c:v>42962.875</c:v>
                </c:pt>
                <c:pt idx="2142">
                  <c:v>42962.916666666664</c:v>
                </c:pt>
                <c:pt idx="2143">
                  <c:v>42962.958333333336</c:v>
                </c:pt>
                <c:pt idx="2144">
                  <c:v>42963</c:v>
                </c:pt>
                <c:pt idx="2145">
                  <c:v>42963.041666666664</c:v>
                </c:pt>
                <c:pt idx="2146">
                  <c:v>42963.083333333336</c:v>
                </c:pt>
                <c:pt idx="2147">
                  <c:v>42963.125</c:v>
                </c:pt>
                <c:pt idx="2148">
                  <c:v>42963.166666666664</c:v>
                </c:pt>
                <c:pt idx="2149">
                  <c:v>42963.208333333336</c:v>
                </c:pt>
                <c:pt idx="2150">
                  <c:v>42963.25</c:v>
                </c:pt>
                <c:pt idx="2151">
                  <c:v>42963.291666666664</c:v>
                </c:pt>
                <c:pt idx="2152">
                  <c:v>42963.333333333336</c:v>
                </c:pt>
                <c:pt idx="2153">
                  <c:v>42963.375</c:v>
                </c:pt>
                <c:pt idx="2154">
                  <c:v>42963.416666666664</c:v>
                </c:pt>
                <c:pt idx="2155">
                  <c:v>42963.458333333336</c:v>
                </c:pt>
                <c:pt idx="2156">
                  <c:v>42963.5</c:v>
                </c:pt>
                <c:pt idx="2157">
                  <c:v>42963.541666666664</c:v>
                </c:pt>
                <c:pt idx="2158">
                  <c:v>42963.583333333336</c:v>
                </c:pt>
                <c:pt idx="2159">
                  <c:v>42963.625</c:v>
                </c:pt>
                <c:pt idx="2160">
                  <c:v>42963.666666666664</c:v>
                </c:pt>
                <c:pt idx="2161">
                  <c:v>42963.708333333336</c:v>
                </c:pt>
                <c:pt idx="2162">
                  <c:v>42963.75</c:v>
                </c:pt>
                <c:pt idx="2163">
                  <c:v>42963.791666666664</c:v>
                </c:pt>
                <c:pt idx="2164">
                  <c:v>42963.833333333336</c:v>
                </c:pt>
                <c:pt idx="2165">
                  <c:v>42963.875</c:v>
                </c:pt>
                <c:pt idx="2166">
                  <c:v>42963.916666666664</c:v>
                </c:pt>
                <c:pt idx="2167">
                  <c:v>42963.958333333336</c:v>
                </c:pt>
                <c:pt idx="2168">
                  <c:v>42964</c:v>
                </c:pt>
                <c:pt idx="2169">
                  <c:v>42964.041666666664</c:v>
                </c:pt>
                <c:pt idx="2170">
                  <c:v>42964.083333333336</c:v>
                </c:pt>
                <c:pt idx="2171">
                  <c:v>42964.125</c:v>
                </c:pt>
                <c:pt idx="2172">
                  <c:v>42964.166666666664</c:v>
                </c:pt>
                <c:pt idx="2173">
                  <c:v>42964.208333333336</c:v>
                </c:pt>
                <c:pt idx="2174">
                  <c:v>42964.25</c:v>
                </c:pt>
                <c:pt idx="2175">
                  <c:v>42964.291666666664</c:v>
                </c:pt>
                <c:pt idx="2176">
                  <c:v>42964.333333333336</c:v>
                </c:pt>
                <c:pt idx="2177">
                  <c:v>42964.375</c:v>
                </c:pt>
                <c:pt idx="2178">
                  <c:v>42964.416666666664</c:v>
                </c:pt>
                <c:pt idx="2179">
                  <c:v>42964.458333333336</c:v>
                </c:pt>
                <c:pt idx="2180">
                  <c:v>42964.5</c:v>
                </c:pt>
                <c:pt idx="2181">
                  <c:v>42964.541666666664</c:v>
                </c:pt>
                <c:pt idx="2182">
                  <c:v>42964.583333333336</c:v>
                </c:pt>
                <c:pt idx="2183">
                  <c:v>42964.625</c:v>
                </c:pt>
                <c:pt idx="2184">
                  <c:v>42964.666666666664</c:v>
                </c:pt>
                <c:pt idx="2185">
                  <c:v>42964.708333333336</c:v>
                </c:pt>
                <c:pt idx="2186">
                  <c:v>42964.75</c:v>
                </c:pt>
                <c:pt idx="2187">
                  <c:v>42964.791666666664</c:v>
                </c:pt>
                <c:pt idx="2188">
                  <c:v>42964.833333333336</c:v>
                </c:pt>
                <c:pt idx="2189">
                  <c:v>42964.875</c:v>
                </c:pt>
                <c:pt idx="2190">
                  <c:v>42964.916666666664</c:v>
                </c:pt>
                <c:pt idx="2191">
                  <c:v>42964.958333333336</c:v>
                </c:pt>
                <c:pt idx="2192">
                  <c:v>42965</c:v>
                </c:pt>
                <c:pt idx="2193">
                  <c:v>42965.041666666664</c:v>
                </c:pt>
                <c:pt idx="2194">
                  <c:v>42965.083333333336</c:v>
                </c:pt>
                <c:pt idx="2195">
                  <c:v>42965.125</c:v>
                </c:pt>
                <c:pt idx="2196">
                  <c:v>42965.166666666664</c:v>
                </c:pt>
                <c:pt idx="2197">
                  <c:v>42965.208333333336</c:v>
                </c:pt>
                <c:pt idx="2198">
                  <c:v>42965.25</c:v>
                </c:pt>
                <c:pt idx="2199">
                  <c:v>42965.291666666664</c:v>
                </c:pt>
                <c:pt idx="2200">
                  <c:v>42965.333333333336</c:v>
                </c:pt>
                <c:pt idx="2201">
                  <c:v>42965.375</c:v>
                </c:pt>
                <c:pt idx="2202">
                  <c:v>42965.416666666664</c:v>
                </c:pt>
                <c:pt idx="2203">
                  <c:v>42965.458333333336</c:v>
                </c:pt>
                <c:pt idx="2204">
                  <c:v>42965.5</c:v>
                </c:pt>
                <c:pt idx="2205">
                  <c:v>42965.541666666664</c:v>
                </c:pt>
                <c:pt idx="2206">
                  <c:v>42965.583333333336</c:v>
                </c:pt>
                <c:pt idx="2207">
                  <c:v>42965.625</c:v>
                </c:pt>
                <c:pt idx="2208">
                  <c:v>42965.666666666664</c:v>
                </c:pt>
                <c:pt idx="2209">
                  <c:v>42965.708333333336</c:v>
                </c:pt>
                <c:pt idx="2210">
                  <c:v>42965.75</c:v>
                </c:pt>
                <c:pt idx="2211">
                  <c:v>42965.791666666664</c:v>
                </c:pt>
                <c:pt idx="2212">
                  <c:v>42965.833333333336</c:v>
                </c:pt>
                <c:pt idx="2213">
                  <c:v>42965.875</c:v>
                </c:pt>
                <c:pt idx="2214">
                  <c:v>42965.916666666664</c:v>
                </c:pt>
                <c:pt idx="2215">
                  <c:v>42965.958333333336</c:v>
                </c:pt>
                <c:pt idx="2216">
                  <c:v>42966</c:v>
                </c:pt>
                <c:pt idx="2217">
                  <c:v>42966.041666666664</c:v>
                </c:pt>
                <c:pt idx="2218">
                  <c:v>42966.083333333336</c:v>
                </c:pt>
                <c:pt idx="2219">
                  <c:v>42966.125</c:v>
                </c:pt>
                <c:pt idx="2220">
                  <c:v>42966.166666666664</c:v>
                </c:pt>
                <c:pt idx="2221">
                  <c:v>42966.208333333336</c:v>
                </c:pt>
                <c:pt idx="2222">
                  <c:v>42966.25</c:v>
                </c:pt>
                <c:pt idx="2223">
                  <c:v>42966.291666666664</c:v>
                </c:pt>
                <c:pt idx="2224">
                  <c:v>42966.333333333336</c:v>
                </c:pt>
                <c:pt idx="2225">
                  <c:v>42966.375</c:v>
                </c:pt>
                <c:pt idx="2226">
                  <c:v>42966.416666666664</c:v>
                </c:pt>
                <c:pt idx="2227">
                  <c:v>42966.458333333336</c:v>
                </c:pt>
                <c:pt idx="2228">
                  <c:v>42966.5</c:v>
                </c:pt>
                <c:pt idx="2229">
                  <c:v>42966.541666666664</c:v>
                </c:pt>
                <c:pt idx="2230">
                  <c:v>42966.583333333336</c:v>
                </c:pt>
                <c:pt idx="2231">
                  <c:v>42966.625</c:v>
                </c:pt>
                <c:pt idx="2232">
                  <c:v>42966.666666666664</c:v>
                </c:pt>
                <c:pt idx="2233">
                  <c:v>42966.708333333336</c:v>
                </c:pt>
                <c:pt idx="2234">
                  <c:v>42966.75</c:v>
                </c:pt>
                <c:pt idx="2235">
                  <c:v>42966.791666666664</c:v>
                </c:pt>
                <c:pt idx="2236">
                  <c:v>42966.833333333336</c:v>
                </c:pt>
                <c:pt idx="2237">
                  <c:v>42966.875</c:v>
                </c:pt>
                <c:pt idx="2238">
                  <c:v>42966.916666666664</c:v>
                </c:pt>
                <c:pt idx="2239">
                  <c:v>42966.958333333336</c:v>
                </c:pt>
                <c:pt idx="2240">
                  <c:v>42967</c:v>
                </c:pt>
                <c:pt idx="2241">
                  <c:v>42967.041666666664</c:v>
                </c:pt>
                <c:pt idx="2242">
                  <c:v>42967.083333333336</c:v>
                </c:pt>
                <c:pt idx="2243">
                  <c:v>42967.125</c:v>
                </c:pt>
                <c:pt idx="2244">
                  <c:v>42967.166666666664</c:v>
                </c:pt>
                <c:pt idx="2245">
                  <c:v>42967.208333333336</c:v>
                </c:pt>
                <c:pt idx="2246">
                  <c:v>42967.25</c:v>
                </c:pt>
                <c:pt idx="2247">
                  <c:v>42967.291666666664</c:v>
                </c:pt>
                <c:pt idx="2248">
                  <c:v>42967.333333333336</c:v>
                </c:pt>
                <c:pt idx="2249">
                  <c:v>42967.375</c:v>
                </c:pt>
                <c:pt idx="2250">
                  <c:v>42967.416666666664</c:v>
                </c:pt>
                <c:pt idx="2251">
                  <c:v>42967.458333333336</c:v>
                </c:pt>
                <c:pt idx="2252">
                  <c:v>42967.5</c:v>
                </c:pt>
                <c:pt idx="2253">
                  <c:v>42967.541666666664</c:v>
                </c:pt>
                <c:pt idx="2254">
                  <c:v>42967.583333333336</c:v>
                </c:pt>
                <c:pt idx="2255">
                  <c:v>42967.625</c:v>
                </c:pt>
                <c:pt idx="2256">
                  <c:v>42967.666666666664</c:v>
                </c:pt>
                <c:pt idx="2257">
                  <c:v>42967.708333333336</c:v>
                </c:pt>
                <c:pt idx="2258">
                  <c:v>42967.75</c:v>
                </c:pt>
                <c:pt idx="2259">
                  <c:v>42967.791666666664</c:v>
                </c:pt>
                <c:pt idx="2260">
                  <c:v>42967.833333333336</c:v>
                </c:pt>
                <c:pt idx="2261">
                  <c:v>42967.875</c:v>
                </c:pt>
                <c:pt idx="2262">
                  <c:v>42967.916666666664</c:v>
                </c:pt>
                <c:pt idx="2263">
                  <c:v>42967.958333333336</c:v>
                </c:pt>
                <c:pt idx="2264">
                  <c:v>42968</c:v>
                </c:pt>
                <c:pt idx="2265">
                  <c:v>42968.041666666664</c:v>
                </c:pt>
                <c:pt idx="2266">
                  <c:v>42968.083333333336</c:v>
                </c:pt>
                <c:pt idx="2267">
                  <c:v>42968.125</c:v>
                </c:pt>
                <c:pt idx="2268">
                  <c:v>42968.166666666664</c:v>
                </c:pt>
                <c:pt idx="2269">
                  <c:v>42968.208333333336</c:v>
                </c:pt>
                <c:pt idx="2270">
                  <c:v>42968.25</c:v>
                </c:pt>
                <c:pt idx="2271">
                  <c:v>42968.291666666664</c:v>
                </c:pt>
                <c:pt idx="2272">
                  <c:v>42968.333333333336</c:v>
                </c:pt>
                <c:pt idx="2273">
                  <c:v>42968.375</c:v>
                </c:pt>
                <c:pt idx="2274">
                  <c:v>42968.416666666664</c:v>
                </c:pt>
                <c:pt idx="2275">
                  <c:v>42968.458333333336</c:v>
                </c:pt>
                <c:pt idx="2276">
                  <c:v>42968.5</c:v>
                </c:pt>
                <c:pt idx="2277">
                  <c:v>42968.541666666664</c:v>
                </c:pt>
                <c:pt idx="2278">
                  <c:v>42968.583333333336</c:v>
                </c:pt>
                <c:pt idx="2279">
                  <c:v>42968.625</c:v>
                </c:pt>
                <c:pt idx="2280">
                  <c:v>42968.666666666664</c:v>
                </c:pt>
                <c:pt idx="2281">
                  <c:v>42968.708333333336</c:v>
                </c:pt>
                <c:pt idx="2282">
                  <c:v>42968.75</c:v>
                </c:pt>
                <c:pt idx="2283">
                  <c:v>42968.791666666664</c:v>
                </c:pt>
                <c:pt idx="2284">
                  <c:v>42968.833333333336</c:v>
                </c:pt>
                <c:pt idx="2285">
                  <c:v>42968.875</c:v>
                </c:pt>
                <c:pt idx="2286">
                  <c:v>42968.916666666664</c:v>
                </c:pt>
                <c:pt idx="2287">
                  <c:v>42968.958333333336</c:v>
                </c:pt>
                <c:pt idx="2288">
                  <c:v>42969</c:v>
                </c:pt>
                <c:pt idx="2289">
                  <c:v>42969.041666666664</c:v>
                </c:pt>
                <c:pt idx="2290">
                  <c:v>42969.083333333336</c:v>
                </c:pt>
                <c:pt idx="2291">
                  <c:v>42969.125</c:v>
                </c:pt>
                <c:pt idx="2292">
                  <c:v>42969.166666666664</c:v>
                </c:pt>
                <c:pt idx="2293">
                  <c:v>42969.208333333336</c:v>
                </c:pt>
                <c:pt idx="2294">
                  <c:v>42969.25</c:v>
                </c:pt>
                <c:pt idx="2295">
                  <c:v>42969.291666666664</c:v>
                </c:pt>
                <c:pt idx="2296">
                  <c:v>42969.333333333336</c:v>
                </c:pt>
                <c:pt idx="2297">
                  <c:v>42969.375</c:v>
                </c:pt>
                <c:pt idx="2298">
                  <c:v>42969.416666666664</c:v>
                </c:pt>
                <c:pt idx="2299">
                  <c:v>42969.458333333336</c:v>
                </c:pt>
                <c:pt idx="2300">
                  <c:v>42969.5</c:v>
                </c:pt>
                <c:pt idx="2301">
                  <c:v>42969.541666666664</c:v>
                </c:pt>
                <c:pt idx="2302">
                  <c:v>42969.583333333336</c:v>
                </c:pt>
                <c:pt idx="2303">
                  <c:v>42969.625</c:v>
                </c:pt>
                <c:pt idx="2304">
                  <c:v>42969.666666666664</c:v>
                </c:pt>
                <c:pt idx="2305">
                  <c:v>42969.708333333336</c:v>
                </c:pt>
                <c:pt idx="2306">
                  <c:v>42969.75</c:v>
                </c:pt>
                <c:pt idx="2307">
                  <c:v>42969.791666666664</c:v>
                </c:pt>
                <c:pt idx="2308">
                  <c:v>42969.833333333336</c:v>
                </c:pt>
                <c:pt idx="2309">
                  <c:v>42969.875</c:v>
                </c:pt>
                <c:pt idx="2310">
                  <c:v>42969.916666666664</c:v>
                </c:pt>
                <c:pt idx="2311">
                  <c:v>42969.958333333336</c:v>
                </c:pt>
                <c:pt idx="2312">
                  <c:v>42970</c:v>
                </c:pt>
                <c:pt idx="2313">
                  <c:v>42970.041666666664</c:v>
                </c:pt>
                <c:pt idx="2314">
                  <c:v>42970.083333333336</c:v>
                </c:pt>
                <c:pt idx="2315">
                  <c:v>42970.125</c:v>
                </c:pt>
                <c:pt idx="2316">
                  <c:v>42970.166666666664</c:v>
                </c:pt>
                <c:pt idx="2317">
                  <c:v>42970.208333333336</c:v>
                </c:pt>
                <c:pt idx="2318">
                  <c:v>42970.25</c:v>
                </c:pt>
                <c:pt idx="2319">
                  <c:v>42970.291666666664</c:v>
                </c:pt>
                <c:pt idx="2320">
                  <c:v>42970.333333333336</c:v>
                </c:pt>
                <c:pt idx="2321">
                  <c:v>42970.375</c:v>
                </c:pt>
                <c:pt idx="2322">
                  <c:v>42970.416666666664</c:v>
                </c:pt>
                <c:pt idx="2323">
                  <c:v>42970.458333333336</c:v>
                </c:pt>
                <c:pt idx="2324">
                  <c:v>42970.5</c:v>
                </c:pt>
                <c:pt idx="2325">
                  <c:v>42970.541666666664</c:v>
                </c:pt>
                <c:pt idx="2326">
                  <c:v>42970.583333333336</c:v>
                </c:pt>
                <c:pt idx="2327">
                  <c:v>42970.625</c:v>
                </c:pt>
                <c:pt idx="2328">
                  <c:v>42970.666666666664</c:v>
                </c:pt>
                <c:pt idx="2329">
                  <c:v>42970.708333333336</c:v>
                </c:pt>
                <c:pt idx="2330">
                  <c:v>42970.75</c:v>
                </c:pt>
                <c:pt idx="2331">
                  <c:v>42970.791666666664</c:v>
                </c:pt>
                <c:pt idx="2332">
                  <c:v>42970.833333333336</c:v>
                </c:pt>
                <c:pt idx="2333">
                  <c:v>42970.875</c:v>
                </c:pt>
                <c:pt idx="2334">
                  <c:v>42970.916666666664</c:v>
                </c:pt>
                <c:pt idx="2335">
                  <c:v>42970.958333333336</c:v>
                </c:pt>
                <c:pt idx="2336">
                  <c:v>42971</c:v>
                </c:pt>
                <c:pt idx="2337">
                  <c:v>42971.041666666664</c:v>
                </c:pt>
                <c:pt idx="2338">
                  <c:v>42971.083333333336</c:v>
                </c:pt>
                <c:pt idx="2339">
                  <c:v>42971.125</c:v>
                </c:pt>
                <c:pt idx="2340">
                  <c:v>42971.166666666664</c:v>
                </c:pt>
                <c:pt idx="2341">
                  <c:v>42971.208333333336</c:v>
                </c:pt>
                <c:pt idx="2342">
                  <c:v>42971.25</c:v>
                </c:pt>
                <c:pt idx="2343">
                  <c:v>42971.291666666664</c:v>
                </c:pt>
                <c:pt idx="2344">
                  <c:v>42971.333333333336</c:v>
                </c:pt>
                <c:pt idx="2345">
                  <c:v>42971.375</c:v>
                </c:pt>
                <c:pt idx="2346">
                  <c:v>42971.416666666664</c:v>
                </c:pt>
                <c:pt idx="2347">
                  <c:v>42971.458333333336</c:v>
                </c:pt>
                <c:pt idx="2348">
                  <c:v>42971.5</c:v>
                </c:pt>
                <c:pt idx="2349">
                  <c:v>42971.541666666664</c:v>
                </c:pt>
                <c:pt idx="2350">
                  <c:v>42971.583333333336</c:v>
                </c:pt>
                <c:pt idx="2351">
                  <c:v>42971.625</c:v>
                </c:pt>
                <c:pt idx="2352">
                  <c:v>42971.666666666664</c:v>
                </c:pt>
                <c:pt idx="2353">
                  <c:v>42971.708333333336</c:v>
                </c:pt>
                <c:pt idx="2354">
                  <c:v>42971.75</c:v>
                </c:pt>
                <c:pt idx="2355">
                  <c:v>42971.791666666664</c:v>
                </c:pt>
                <c:pt idx="2356">
                  <c:v>42971.833333333336</c:v>
                </c:pt>
                <c:pt idx="2357">
                  <c:v>42971.875</c:v>
                </c:pt>
                <c:pt idx="2358">
                  <c:v>42971.916666666664</c:v>
                </c:pt>
                <c:pt idx="2359">
                  <c:v>42971.958333333336</c:v>
                </c:pt>
                <c:pt idx="2360">
                  <c:v>42972</c:v>
                </c:pt>
                <c:pt idx="2361">
                  <c:v>42972.041666666664</c:v>
                </c:pt>
                <c:pt idx="2362">
                  <c:v>42972.083333333336</c:v>
                </c:pt>
                <c:pt idx="2363">
                  <c:v>42972.125</c:v>
                </c:pt>
                <c:pt idx="2364">
                  <c:v>42972.166666666664</c:v>
                </c:pt>
                <c:pt idx="2365">
                  <c:v>42972.208333333336</c:v>
                </c:pt>
                <c:pt idx="2366">
                  <c:v>42972.25</c:v>
                </c:pt>
                <c:pt idx="2367">
                  <c:v>42972.291666666664</c:v>
                </c:pt>
                <c:pt idx="2368">
                  <c:v>42972.333333333336</c:v>
                </c:pt>
                <c:pt idx="2369">
                  <c:v>42972.375</c:v>
                </c:pt>
                <c:pt idx="2370">
                  <c:v>42972.416666666664</c:v>
                </c:pt>
                <c:pt idx="2371">
                  <c:v>42972.458333333336</c:v>
                </c:pt>
                <c:pt idx="2372">
                  <c:v>42972.5</c:v>
                </c:pt>
                <c:pt idx="2373">
                  <c:v>42972.541666666664</c:v>
                </c:pt>
                <c:pt idx="2374">
                  <c:v>42972.583333333336</c:v>
                </c:pt>
                <c:pt idx="2375">
                  <c:v>42972.625</c:v>
                </c:pt>
                <c:pt idx="2376">
                  <c:v>42972.666666666664</c:v>
                </c:pt>
                <c:pt idx="2377">
                  <c:v>42972.708333333336</c:v>
                </c:pt>
                <c:pt idx="2378">
                  <c:v>42972.75</c:v>
                </c:pt>
                <c:pt idx="2379">
                  <c:v>42972.791666666664</c:v>
                </c:pt>
                <c:pt idx="2380">
                  <c:v>42972.833333333336</c:v>
                </c:pt>
                <c:pt idx="2381">
                  <c:v>42972.875</c:v>
                </c:pt>
                <c:pt idx="2382">
                  <c:v>42972.916666666664</c:v>
                </c:pt>
                <c:pt idx="2383">
                  <c:v>42972.958333333336</c:v>
                </c:pt>
                <c:pt idx="2384">
                  <c:v>42973</c:v>
                </c:pt>
                <c:pt idx="2385">
                  <c:v>42973.041666666664</c:v>
                </c:pt>
                <c:pt idx="2386">
                  <c:v>42973.083333333336</c:v>
                </c:pt>
                <c:pt idx="2387">
                  <c:v>42973.125</c:v>
                </c:pt>
                <c:pt idx="2388">
                  <c:v>42973.166666666664</c:v>
                </c:pt>
                <c:pt idx="2389">
                  <c:v>42973.208333333336</c:v>
                </c:pt>
                <c:pt idx="2390">
                  <c:v>42973.25</c:v>
                </c:pt>
                <c:pt idx="2391">
                  <c:v>42973.291666666664</c:v>
                </c:pt>
                <c:pt idx="2392">
                  <c:v>42973.333333333336</c:v>
                </c:pt>
                <c:pt idx="2393">
                  <c:v>42973.375</c:v>
                </c:pt>
                <c:pt idx="2394">
                  <c:v>42973.416666666664</c:v>
                </c:pt>
                <c:pt idx="2395">
                  <c:v>42973.458333333336</c:v>
                </c:pt>
                <c:pt idx="2396">
                  <c:v>42973.5</c:v>
                </c:pt>
                <c:pt idx="2397">
                  <c:v>42973.541666666664</c:v>
                </c:pt>
                <c:pt idx="2398">
                  <c:v>42973.583333333336</c:v>
                </c:pt>
                <c:pt idx="2399">
                  <c:v>42973.625</c:v>
                </c:pt>
                <c:pt idx="2400">
                  <c:v>42973.666666666664</c:v>
                </c:pt>
                <c:pt idx="2401">
                  <c:v>42973.708333333336</c:v>
                </c:pt>
                <c:pt idx="2402">
                  <c:v>42973.75</c:v>
                </c:pt>
                <c:pt idx="2403">
                  <c:v>42973.791666666664</c:v>
                </c:pt>
                <c:pt idx="2404">
                  <c:v>42973.833333333336</c:v>
                </c:pt>
                <c:pt idx="2405">
                  <c:v>42973.875</c:v>
                </c:pt>
                <c:pt idx="2406">
                  <c:v>42973.916666666664</c:v>
                </c:pt>
                <c:pt idx="2407">
                  <c:v>42973.958333333336</c:v>
                </c:pt>
                <c:pt idx="2408">
                  <c:v>42974</c:v>
                </c:pt>
                <c:pt idx="2409">
                  <c:v>42974.041666666664</c:v>
                </c:pt>
                <c:pt idx="2410">
                  <c:v>42974.083333333336</c:v>
                </c:pt>
                <c:pt idx="2411">
                  <c:v>42974.125</c:v>
                </c:pt>
                <c:pt idx="2412">
                  <c:v>42974.166666666664</c:v>
                </c:pt>
                <c:pt idx="2413">
                  <c:v>42974.208333333336</c:v>
                </c:pt>
                <c:pt idx="2414">
                  <c:v>42974.25</c:v>
                </c:pt>
                <c:pt idx="2415">
                  <c:v>42974.291666666664</c:v>
                </c:pt>
                <c:pt idx="2416">
                  <c:v>42974.333333333336</c:v>
                </c:pt>
                <c:pt idx="2417">
                  <c:v>42974.375</c:v>
                </c:pt>
                <c:pt idx="2418">
                  <c:v>42974.416666666664</c:v>
                </c:pt>
                <c:pt idx="2419">
                  <c:v>42974.458333333336</c:v>
                </c:pt>
                <c:pt idx="2420">
                  <c:v>42974.5</c:v>
                </c:pt>
                <c:pt idx="2421">
                  <c:v>42974.541666666664</c:v>
                </c:pt>
                <c:pt idx="2422">
                  <c:v>42974.583333333336</c:v>
                </c:pt>
                <c:pt idx="2423">
                  <c:v>42974.625</c:v>
                </c:pt>
                <c:pt idx="2424">
                  <c:v>42974.666666666664</c:v>
                </c:pt>
                <c:pt idx="2425">
                  <c:v>42974.708333333336</c:v>
                </c:pt>
                <c:pt idx="2426">
                  <c:v>42974.75</c:v>
                </c:pt>
                <c:pt idx="2427">
                  <c:v>42974.791666666664</c:v>
                </c:pt>
                <c:pt idx="2428">
                  <c:v>42974.833333333336</c:v>
                </c:pt>
                <c:pt idx="2429">
                  <c:v>42974.875</c:v>
                </c:pt>
                <c:pt idx="2430">
                  <c:v>42974.916666666664</c:v>
                </c:pt>
                <c:pt idx="2431">
                  <c:v>42974.958333333336</c:v>
                </c:pt>
                <c:pt idx="2432">
                  <c:v>42975</c:v>
                </c:pt>
                <c:pt idx="2433">
                  <c:v>42975.041666666664</c:v>
                </c:pt>
                <c:pt idx="2434">
                  <c:v>42975.083333333336</c:v>
                </c:pt>
                <c:pt idx="2435">
                  <c:v>42975.125</c:v>
                </c:pt>
                <c:pt idx="2436">
                  <c:v>42975.166666666664</c:v>
                </c:pt>
                <c:pt idx="2437">
                  <c:v>42975.208333333336</c:v>
                </c:pt>
                <c:pt idx="2438">
                  <c:v>42975.25</c:v>
                </c:pt>
                <c:pt idx="2439">
                  <c:v>42975.291666666664</c:v>
                </c:pt>
                <c:pt idx="2440">
                  <c:v>42975.333333333336</c:v>
                </c:pt>
                <c:pt idx="2441">
                  <c:v>42975.375</c:v>
                </c:pt>
                <c:pt idx="2442">
                  <c:v>42975.416666666664</c:v>
                </c:pt>
                <c:pt idx="2443">
                  <c:v>42975.458333333336</c:v>
                </c:pt>
                <c:pt idx="2444">
                  <c:v>42975.5</c:v>
                </c:pt>
                <c:pt idx="2445">
                  <c:v>42975.541666666664</c:v>
                </c:pt>
                <c:pt idx="2446">
                  <c:v>42975.583333333336</c:v>
                </c:pt>
                <c:pt idx="2447">
                  <c:v>42975.625</c:v>
                </c:pt>
                <c:pt idx="2448">
                  <c:v>42975.666666666664</c:v>
                </c:pt>
                <c:pt idx="2449">
                  <c:v>42975.708333333336</c:v>
                </c:pt>
                <c:pt idx="2450">
                  <c:v>42975.75</c:v>
                </c:pt>
                <c:pt idx="2451">
                  <c:v>42975.791666666664</c:v>
                </c:pt>
                <c:pt idx="2452">
                  <c:v>42975.833333333336</c:v>
                </c:pt>
                <c:pt idx="2453">
                  <c:v>42975.875</c:v>
                </c:pt>
                <c:pt idx="2454">
                  <c:v>42975.916666666664</c:v>
                </c:pt>
                <c:pt idx="2455">
                  <c:v>42975.958333333336</c:v>
                </c:pt>
                <c:pt idx="2456">
                  <c:v>42976</c:v>
                </c:pt>
                <c:pt idx="2457">
                  <c:v>42976.041666666664</c:v>
                </c:pt>
                <c:pt idx="2458">
                  <c:v>42976.083333333336</c:v>
                </c:pt>
                <c:pt idx="2459">
                  <c:v>42976.125</c:v>
                </c:pt>
                <c:pt idx="2460">
                  <c:v>42976.166666666664</c:v>
                </c:pt>
                <c:pt idx="2461">
                  <c:v>42976.208333333336</c:v>
                </c:pt>
                <c:pt idx="2462">
                  <c:v>42976.25</c:v>
                </c:pt>
                <c:pt idx="2463">
                  <c:v>42976.291666666664</c:v>
                </c:pt>
                <c:pt idx="2464">
                  <c:v>42976.333333333336</c:v>
                </c:pt>
                <c:pt idx="2465">
                  <c:v>42976.375</c:v>
                </c:pt>
                <c:pt idx="2466">
                  <c:v>42976.416666666664</c:v>
                </c:pt>
                <c:pt idx="2467">
                  <c:v>42976.458333333336</c:v>
                </c:pt>
                <c:pt idx="2468">
                  <c:v>42976.5</c:v>
                </c:pt>
                <c:pt idx="2469">
                  <c:v>42976.541666666664</c:v>
                </c:pt>
                <c:pt idx="2470">
                  <c:v>42976.583333333336</c:v>
                </c:pt>
                <c:pt idx="2471">
                  <c:v>42976.625</c:v>
                </c:pt>
                <c:pt idx="2472">
                  <c:v>42976.666666666664</c:v>
                </c:pt>
                <c:pt idx="2473">
                  <c:v>42976.708333333336</c:v>
                </c:pt>
                <c:pt idx="2474">
                  <c:v>42976.75</c:v>
                </c:pt>
                <c:pt idx="2475">
                  <c:v>42976.791666666664</c:v>
                </c:pt>
                <c:pt idx="2476">
                  <c:v>42976.833333333336</c:v>
                </c:pt>
                <c:pt idx="2477">
                  <c:v>42976.875</c:v>
                </c:pt>
                <c:pt idx="2478">
                  <c:v>42976.916666666664</c:v>
                </c:pt>
                <c:pt idx="2479">
                  <c:v>42976.958333333336</c:v>
                </c:pt>
                <c:pt idx="2480">
                  <c:v>42977</c:v>
                </c:pt>
                <c:pt idx="2481">
                  <c:v>42977.041666666664</c:v>
                </c:pt>
                <c:pt idx="2482">
                  <c:v>42977.083333333336</c:v>
                </c:pt>
                <c:pt idx="2483">
                  <c:v>42977.125</c:v>
                </c:pt>
                <c:pt idx="2484">
                  <c:v>42977.166666666664</c:v>
                </c:pt>
                <c:pt idx="2485">
                  <c:v>42977.208333333336</c:v>
                </c:pt>
                <c:pt idx="2486">
                  <c:v>42977.25</c:v>
                </c:pt>
                <c:pt idx="2487">
                  <c:v>42977.291666666664</c:v>
                </c:pt>
                <c:pt idx="2488">
                  <c:v>42977.333333333336</c:v>
                </c:pt>
                <c:pt idx="2489">
                  <c:v>42977.375</c:v>
                </c:pt>
                <c:pt idx="2490">
                  <c:v>42977.416666666664</c:v>
                </c:pt>
                <c:pt idx="2491">
                  <c:v>42977.458333333336</c:v>
                </c:pt>
                <c:pt idx="2492">
                  <c:v>42977.5</c:v>
                </c:pt>
                <c:pt idx="2493">
                  <c:v>42977.541666666664</c:v>
                </c:pt>
                <c:pt idx="2494">
                  <c:v>42977.583333333336</c:v>
                </c:pt>
                <c:pt idx="2495">
                  <c:v>42977.625</c:v>
                </c:pt>
                <c:pt idx="2496">
                  <c:v>42977.666666666664</c:v>
                </c:pt>
                <c:pt idx="2497">
                  <c:v>42977.708333333336</c:v>
                </c:pt>
                <c:pt idx="2498">
                  <c:v>42977.75</c:v>
                </c:pt>
                <c:pt idx="2499">
                  <c:v>42977.791666666664</c:v>
                </c:pt>
                <c:pt idx="2500">
                  <c:v>42977.833333333336</c:v>
                </c:pt>
                <c:pt idx="2501">
                  <c:v>42977.875</c:v>
                </c:pt>
                <c:pt idx="2502">
                  <c:v>42977.916666666664</c:v>
                </c:pt>
                <c:pt idx="2503">
                  <c:v>42977.958333333336</c:v>
                </c:pt>
                <c:pt idx="2504">
                  <c:v>42978</c:v>
                </c:pt>
                <c:pt idx="2505">
                  <c:v>42978.041666666664</c:v>
                </c:pt>
                <c:pt idx="2506">
                  <c:v>42978.083333333336</c:v>
                </c:pt>
                <c:pt idx="2507">
                  <c:v>42978.125</c:v>
                </c:pt>
                <c:pt idx="2508">
                  <c:v>42978.166666666664</c:v>
                </c:pt>
                <c:pt idx="2509">
                  <c:v>42978.208333333336</c:v>
                </c:pt>
                <c:pt idx="2510">
                  <c:v>42978.25</c:v>
                </c:pt>
                <c:pt idx="2511">
                  <c:v>42978.291666666664</c:v>
                </c:pt>
                <c:pt idx="2512">
                  <c:v>42978.333333333336</c:v>
                </c:pt>
                <c:pt idx="2513">
                  <c:v>42978.375</c:v>
                </c:pt>
                <c:pt idx="2514">
                  <c:v>42978.416666666664</c:v>
                </c:pt>
                <c:pt idx="2515">
                  <c:v>42978.458333333336</c:v>
                </c:pt>
                <c:pt idx="2516">
                  <c:v>42978.5</c:v>
                </c:pt>
                <c:pt idx="2517">
                  <c:v>42978.541666666664</c:v>
                </c:pt>
                <c:pt idx="2518">
                  <c:v>42978.583333333336</c:v>
                </c:pt>
                <c:pt idx="2519">
                  <c:v>42978.625</c:v>
                </c:pt>
                <c:pt idx="2520">
                  <c:v>42978.666666666664</c:v>
                </c:pt>
                <c:pt idx="2521">
                  <c:v>42978.708333333336</c:v>
                </c:pt>
                <c:pt idx="2522">
                  <c:v>42978.75</c:v>
                </c:pt>
                <c:pt idx="2523">
                  <c:v>42978.791666666664</c:v>
                </c:pt>
                <c:pt idx="2524">
                  <c:v>42978.833333333336</c:v>
                </c:pt>
                <c:pt idx="2525">
                  <c:v>42978.875</c:v>
                </c:pt>
                <c:pt idx="2526">
                  <c:v>42978.916666666664</c:v>
                </c:pt>
                <c:pt idx="2527">
                  <c:v>42978.958333333336</c:v>
                </c:pt>
                <c:pt idx="2528">
                  <c:v>42979</c:v>
                </c:pt>
                <c:pt idx="2529">
                  <c:v>42979.041666666664</c:v>
                </c:pt>
                <c:pt idx="2530">
                  <c:v>42979.083333333336</c:v>
                </c:pt>
                <c:pt idx="2531">
                  <c:v>42979.125</c:v>
                </c:pt>
                <c:pt idx="2532">
                  <c:v>42979.166666666664</c:v>
                </c:pt>
                <c:pt idx="2533">
                  <c:v>42979.208333333336</c:v>
                </c:pt>
                <c:pt idx="2534">
                  <c:v>42979.25</c:v>
                </c:pt>
                <c:pt idx="2535">
                  <c:v>42979.291666666664</c:v>
                </c:pt>
                <c:pt idx="2536">
                  <c:v>42979.333333333336</c:v>
                </c:pt>
                <c:pt idx="2537">
                  <c:v>42979.375</c:v>
                </c:pt>
                <c:pt idx="2538">
                  <c:v>42979.416666666664</c:v>
                </c:pt>
                <c:pt idx="2539">
                  <c:v>42979.458333333336</c:v>
                </c:pt>
                <c:pt idx="2540">
                  <c:v>42979.5</c:v>
                </c:pt>
                <c:pt idx="2541">
                  <c:v>42979.541666666664</c:v>
                </c:pt>
                <c:pt idx="2542">
                  <c:v>42979.583333333336</c:v>
                </c:pt>
                <c:pt idx="2543">
                  <c:v>42979.625</c:v>
                </c:pt>
                <c:pt idx="2544">
                  <c:v>42979.666666666664</c:v>
                </c:pt>
                <c:pt idx="2545">
                  <c:v>42979.708333333336</c:v>
                </c:pt>
                <c:pt idx="2546">
                  <c:v>42979.75</c:v>
                </c:pt>
                <c:pt idx="2547">
                  <c:v>42979.791666666664</c:v>
                </c:pt>
                <c:pt idx="2548">
                  <c:v>42979.833333333336</c:v>
                </c:pt>
                <c:pt idx="2549">
                  <c:v>42979.875</c:v>
                </c:pt>
                <c:pt idx="2550">
                  <c:v>42979.916666666664</c:v>
                </c:pt>
                <c:pt idx="2551">
                  <c:v>42979.958333333336</c:v>
                </c:pt>
                <c:pt idx="2552">
                  <c:v>42980</c:v>
                </c:pt>
                <c:pt idx="2553">
                  <c:v>42980.041666666664</c:v>
                </c:pt>
                <c:pt idx="2554">
                  <c:v>42980.083333333336</c:v>
                </c:pt>
                <c:pt idx="2555">
                  <c:v>42980.125</c:v>
                </c:pt>
                <c:pt idx="2556">
                  <c:v>42980.166666666664</c:v>
                </c:pt>
                <c:pt idx="2557">
                  <c:v>42980.208333333336</c:v>
                </c:pt>
                <c:pt idx="2558">
                  <c:v>42980.25</c:v>
                </c:pt>
                <c:pt idx="2559">
                  <c:v>42980.291666666664</c:v>
                </c:pt>
                <c:pt idx="2560">
                  <c:v>42980.333333333336</c:v>
                </c:pt>
                <c:pt idx="2561">
                  <c:v>42980.375</c:v>
                </c:pt>
                <c:pt idx="2562">
                  <c:v>42980.416666666664</c:v>
                </c:pt>
                <c:pt idx="2563">
                  <c:v>42980.458333333336</c:v>
                </c:pt>
                <c:pt idx="2564">
                  <c:v>42980.5</c:v>
                </c:pt>
                <c:pt idx="2565">
                  <c:v>42980.541666666664</c:v>
                </c:pt>
                <c:pt idx="2566">
                  <c:v>42980.583333333336</c:v>
                </c:pt>
                <c:pt idx="2567">
                  <c:v>42980.625</c:v>
                </c:pt>
                <c:pt idx="2568">
                  <c:v>42980.666666666664</c:v>
                </c:pt>
                <c:pt idx="2569">
                  <c:v>42980.708333333336</c:v>
                </c:pt>
                <c:pt idx="2570">
                  <c:v>42980.75</c:v>
                </c:pt>
                <c:pt idx="2571">
                  <c:v>42980.791666666664</c:v>
                </c:pt>
                <c:pt idx="2572">
                  <c:v>42980.833333333336</c:v>
                </c:pt>
                <c:pt idx="2573">
                  <c:v>42980.875</c:v>
                </c:pt>
                <c:pt idx="2574">
                  <c:v>42980.916666666664</c:v>
                </c:pt>
                <c:pt idx="2575">
                  <c:v>42980.958333333336</c:v>
                </c:pt>
                <c:pt idx="2576">
                  <c:v>42981</c:v>
                </c:pt>
                <c:pt idx="2577">
                  <c:v>42981.041666666664</c:v>
                </c:pt>
                <c:pt idx="2578">
                  <c:v>42981.083333333336</c:v>
                </c:pt>
                <c:pt idx="2579">
                  <c:v>42981.125</c:v>
                </c:pt>
                <c:pt idx="2580">
                  <c:v>42981.166666666664</c:v>
                </c:pt>
                <c:pt idx="2581">
                  <c:v>42981.208333333336</c:v>
                </c:pt>
                <c:pt idx="2582">
                  <c:v>42981.25</c:v>
                </c:pt>
                <c:pt idx="2583">
                  <c:v>42981.291666666664</c:v>
                </c:pt>
                <c:pt idx="2584">
                  <c:v>42981.333333333336</c:v>
                </c:pt>
                <c:pt idx="2585">
                  <c:v>42981.375</c:v>
                </c:pt>
                <c:pt idx="2586">
                  <c:v>42981.416666666664</c:v>
                </c:pt>
                <c:pt idx="2587">
                  <c:v>42981.458333333336</c:v>
                </c:pt>
                <c:pt idx="2588">
                  <c:v>42981.5</c:v>
                </c:pt>
                <c:pt idx="2589">
                  <c:v>42981.541666666664</c:v>
                </c:pt>
                <c:pt idx="2590">
                  <c:v>42981.583333333336</c:v>
                </c:pt>
                <c:pt idx="2591">
                  <c:v>42981.625</c:v>
                </c:pt>
                <c:pt idx="2592">
                  <c:v>42981.666666666664</c:v>
                </c:pt>
                <c:pt idx="2593">
                  <c:v>42981.708333333336</c:v>
                </c:pt>
                <c:pt idx="2594">
                  <c:v>42981.75</c:v>
                </c:pt>
                <c:pt idx="2595">
                  <c:v>42981.791666666664</c:v>
                </c:pt>
                <c:pt idx="2596">
                  <c:v>42981.833333333336</c:v>
                </c:pt>
                <c:pt idx="2597">
                  <c:v>42981.875</c:v>
                </c:pt>
                <c:pt idx="2598">
                  <c:v>42981.916666666664</c:v>
                </c:pt>
                <c:pt idx="2599">
                  <c:v>42981.958333333336</c:v>
                </c:pt>
                <c:pt idx="2600">
                  <c:v>42982</c:v>
                </c:pt>
                <c:pt idx="2601">
                  <c:v>42982.041666666664</c:v>
                </c:pt>
                <c:pt idx="2602">
                  <c:v>42982.083333333336</c:v>
                </c:pt>
                <c:pt idx="2603">
                  <c:v>42982.125</c:v>
                </c:pt>
                <c:pt idx="2604">
                  <c:v>42982.166666666664</c:v>
                </c:pt>
                <c:pt idx="2605">
                  <c:v>42982.208333333336</c:v>
                </c:pt>
                <c:pt idx="2606">
                  <c:v>42982.25</c:v>
                </c:pt>
                <c:pt idx="2607">
                  <c:v>42982.291666666664</c:v>
                </c:pt>
                <c:pt idx="2608">
                  <c:v>42982.333333333336</c:v>
                </c:pt>
                <c:pt idx="2609">
                  <c:v>42982.375</c:v>
                </c:pt>
                <c:pt idx="2610">
                  <c:v>42982.416666666664</c:v>
                </c:pt>
                <c:pt idx="2611">
                  <c:v>42982.458333333336</c:v>
                </c:pt>
                <c:pt idx="2612">
                  <c:v>42982.5</c:v>
                </c:pt>
                <c:pt idx="2613">
                  <c:v>42982.541666666664</c:v>
                </c:pt>
                <c:pt idx="2614">
                  <c:v>42982.583333333336</c:v>
                </c:pt>
                <c:pt idx="2615">
                  <c:v>42982.625</c:v>
                </c:pt>
                <c:pt idx="2616">
                  <c:v>42982.666666666664</c:v>
                </c:pt>
                <c:pt idx="2617">
                  <c:v>42982.708333333336</c:v>
                </c:pt>
                <c:pt idx="2618">
                  <c:v>42982.75</c:v>
                </c:pt>
                <c:pt idx="2619">
                  <c:v>42982.791666666664</c:v>
                </c:pt>
                <c:pt idx="2620">
                  <c:v>42982.833333333336</c:v>
                </c:pt>
                <c:pt idx="2621">
                  <c:v>42982.875</c:v>
                </c:pt>
                <c:pt idx="2622">
                  <c:v>42982.916666666664</c:v>
                </c:pt>
                <c:pt idx="2623">
                  <c:v>42982.958333333336</c:v>
                </c:pt>
                <c:pt idx="2624">
                  <c:v>42983</c:v>
                </c:pt>
                <c:pt idx="2625">
                  <c:v>42983.041666666664</c:v>
                </c:pt>
                <c:pt idx="2626">
                  <c:v>42983.083333333336</c:v>
                </c:pt>
                <c:pt idx="2627">
                  <c:v>42983.125</c:v>
                </c:pt>
                <c:pt idx="2628">
                  <c:v>42983.166666666664</c:v>
                </c:pt>
                <c:pt idx="2629">
                  <c:v>42983.208333333336</c:v>
                </c:pt>
                <c:pt idx="2630">
                  <c:v>42983.25</c:v>
                </c:pt>
                <c:pt idx="2631">
                  <c:v>42983.291666666664</c:v>
                </c:pt>
                <c:pt idx="2632">
                  <c:v>42983.333333333336</c:v>
                </c:pt>
                <c:pt idx="2633">
                  <c:v>42983.375</c:v>
                </c:pt>
                <c:pt idx="2634">
                  <c:v>42983.416666666664</c:v>
                </c:pt>
                <c:pt idx="2635">
                  <c:v>42983.458333333336</c:v>
                </c:pt>
                <c:pt idx="2636">
                  <c:v>42983.5</c:v>
                </c:pt>
                <c:pt idx="2637">
                  <c:v>42983.541666666664</c:v>
                </c:pt>
                <c:pt idx="2638">
                  <c:v>42983.583333333336</c:v>
                </c:pt>
                <c:pt idx="2639">
                  <c:v>42983.625</c:v>
                </c:pt>
                <c:pt idx="2640">
                  <c:v>42983.666666666664</c:v>
                </c:pt>
                <c:pt idx="2641">
                  <c:v>42983.708333333336</c:v>
                </c:pt>
                <c:pt idx="2642">
                  <c:v>42983.75</c:v>
                </c:pt>
                <c:pt idx="2643">
                  <c:v>42983.791666666664</c:v>
                </c:pt>
                <c:pt idx="2644">
                  <c:v>42983.833333333336</c:v>
                </c:pt>
                <c:pt idx="2645">
                  <c:v>42983.875</c:v>
                </c:pt>
                <c:pt idx="2646">
                  <c:v>42983.916666666664</c:v>
                </c:pt>
                <c:pt idx="2647">
                  <c:v>42983.958333333336</c:v>
                </c:pt>
                <c:pt idx="2648">
                  <c:v>42984</c:v>
                </c:pt>
                <c:pt idx="2649">
                  <c:v>42984.041666666664</c:v>
                </c:pt>
                <c:pt idx="2650">
                  <c:v>42984.083333333336</c:v>
                </c:pt>
                <c:pt idx="2651">
                  <c:v>42984.125</c:v>
                </c:pt>
                <c:pt idx="2652">
                  <c:v>42984.166666666664</c:v>
                </c:pt>
                <c:pt idx="2653">
                  <c:v>42984.208333333336</c:v>
                </c:pt>
                <c:pt idx="2654">
                  <c:v>42984.25</c:v>
                </c:pt>
                <c:pt idx="2655">
                  <c:v>42984.291666666664</c:v>
                </c:pt>
                <c:pt idx="2656">
                  <c:v>42984.333333333336</c:v>
                </c:pt>
                <c:pt idx="2657">
                  <c:v>42984.375</c:v>
                </c:pt>
                <c:pt idx="2658">
                  <c:v>42984.416666666664</c:v>
                </c:pt>
                <c:pt idx="2659">
                  <c:v>42984.458333333336</c:v>
                </c:pt>
                <c:pt idx="2660">
                  <c:v>42984.5</c:v>
                </c:pt>
                <c:pt idx="2661">
                  <c:v>42984.541666666664</c:v>
                </c:pt>
                <c:pt idx="2662">
                  <c:v>42984.583333333336</c:v>
                </c:pt>
                <c:pt idx="2663">
                  <c:v>42984.625</c:v>
                </c:pt>
                <c:pt idx="2664">
                  <c:v>42984.666666666664</c:v>
                </c:pt>
                <c:pt idx="2665">
                  <c:v>42984.708333333336</c:v>
                </c:pt>
                <c:pt idx="2666">
                  <c:v>42984.75</c:v>
                </c:pt>
                <c:pt idx="2667">
                  <c:v>42984.791666666664</c:v>
                </c:pt>
                <c:pt idx="2668">
                  <c:v>42984.833333333336</c:v>
                </c:pt>
                <c:pt idx="2669">
                  <c:v>42984.875</c:v>
                </c:pt>
                <c:pt idx="2670">
                  <c:v>42984.916666666664</c:v>
                </c:pt>
                <c:pt idx="2671">
                  <c:v>42984.958333333336</c:v>
                </c:pt>
                <c:pt idx="2672">
                  <c:v>42985</c:v>
                </c:pt>
                <c:pt idx="2673">
                  <c:v>42985.041666666664</c:v>
                </c:pt>
                <c:pt idx="2674">
                  <c:v>42985.083333333336</c:v>
                </c:pt>
                <c:pt idx="2675">
                  <c:v>42985.125</c:v>
                </c:pt>
                <c:pt idx="2676">
                  <c:v>42985.166666666664</c:v>
                </c:pt>
                <c:pt idx="2677">
                  <c:v>42985.208333333336</c:v>
                </c:pt>
                <c:pt idx="2678">
                  <c:v>42985.25</c:v>
                </c:pt>
                <c:pt idx="2679">
                  <c:v>42985.291666666664</c:v>
                </c:pt>
                <c:pt idx="2680">
                  <c:v>42985.333333333336</c:v>
                </c:pt>
                <c:pt idx="2681">
                  <c:v>42985.375</c:v>
                </c:pt>
                <c:pt idx="2682">
                  <c:v>42985.416666666664</c:v>
                </c:pt>
                <c:pt idx="2683">
                  <c:v>42985.458333333336</c:v>
                </c:pt>
                <c:pt idx="2684">
                  <c:v>42985.5</c:v>
                </c:pt>
                <c:pt idx="2685">
                  <c:v>42985.541666666664</c:v>
                </c:pt>
                <c:pt idx="2686">
                  <c:v>42985.583333333336</c:v>
                </c:pt>
                <c:pt idx="2687">
                  <c:v>42985.625</c:v>
                </c:pt>
                <c:pt idx="2688">
                  <c:v>42985.666666666664</c:v>
                </c:pt>
                <c:pt idx="2689">
                  <c:v>42985.708333333336</c:v>
                </c:pt>
                <c:pt idx="2690">
                  <c:v>42985.75</c:v>
                </c:pt>
                <c:pt idx="2691">
                  <c:v>42985.791666666664</c:v>
                </c:pt>
                <c:pt idx="2692">
                  <c:v>42985.833333333336</c:v>
                </c:pt>
                <c:pt idx="2693">
                  <c:v>42985.875</c:v>
                </c:pt>
                <c:pt idx="2694">
                  <c:v>42985.916666666664</c:v>
                </c:pt>
                <c:pt idx="2695">
                  <c:v>42985.958333333336</c:v>
                </c:pt>
                <c:pt idx="2696">
                  <c:v>42986</c:v>
                </c:pt>
                <c:pt idx="2697">
                  <c:v>42986.041666666664</c:v>
                </c:pt>
                <c:pt idx="2698">
                  <c:v>42986.083333333336</c:v>
                </c:pt>
                <c:pt idx="2699">
                  <c:v>42986.125</c:v>
                </c:pt>
                <c:pt idx="2700">
                  <c:v>42986.166666666664</c:v>
                </c:pt>
                <c:pt idx="2701">
                  <c:v>42986.208333333336</c:v>
                </c:pt>
                <c:pt idx="2702">
                  <c:v>42986.25</c:v>
                </c:pt>
                <c:pt idx="2703">
                  <c:v>42986.291666666664</c:v>
                </c:pt>
                <c:pt idx="2704">
                  <c:v>42986.333333333336</c:v>
                </c:pt>
                <c:pt idx="2705">
                  <c:v>42986.375</c:v>
                </c:pt>
                <c:pt idx="2706">
                  <c:v>42986.416666666664</c:v>
                </c:pt>
                <c:pt idx="2707">
                  <c:v>42986.458333333336</c:v>
                </c:pt>
                <c:pt idx="2708">
                  <c:v>42986.5</c:v>
                </c:pt>
                <c:pt idx="2709">
                  <c:v>42986.541666666664</c:v>
                </c:pt>
                <c:pt idx="2710">
                  <c:v>42986.583333333336</c:v>
                </c:pt>
                <c:pt idx="2711">
                  <c:v>42986.625</c:v>
                </c:pt>
                <c:pt idx="2712">
                  <c:v>42986.666666666664</c:v>
                </c:pt>
                <c:pt idx="2713">
                  <c:v>42986.708333333336</c:v>
                </c:pt>
                <c:pt idx="2714">
                  <c:v>42986.75</c:v>
                </c:pt>
                <c:pt idx="2715">
                  <c:v>42986.791666666664</c:v>
                </c:pt>
                <c:pt idx="2716">
                  <c:v>42986.833333333336</c:v>
                </c:pt>
                <c:pt idx="2717">
                  <c:v>42986.875</c:v>
                </c:pt>
                <c:pt idx="2718">
                  <c:v>42986.916666666664</c:v>
                </c:pt>
                <c:pt idx="2719">
                  <c:v>42986.958333333336</c:v>
                </c:pt>
                <c:pt idx="2720">
                  <c:v>42987</c:v>
                </c:pt>
                <c:pt idx="2721">
                  <c:v>42987.041666666664</c:v>
                </c:pt>
                <c:pt idx="2722">
                  <c:v>42987.083333333336</c:v>
                </c:pt>
                <c:pt idx="2723">
                  <c:v>42987.125</c:v>
                </c:pt>
                <c:pt idx="2724">
                  <c:v>42987.166666666664</c:v>
                </c:pt>
                <c:pt idx="2725">
                  <c:v>42987.208333333336</c:v>
                </c:pt>
                <c:pt idx="2726">
                  <c:v>42987.25</c:v>
                </c:pt>
                <c:pt idx="2727">
                  <c:v>42987.291666666664</c:v>
                </c:pt>
                <c:pt idx="2728">
                  <c:v>42987.333333333336</c:v>
                </c:pt>
                <c:pt idx="2729">
                  <c:v>42987.375</c:v>
                </c:pt>
                <c:pt idx="2730">
                  <c:v>42987.416666666664</c:v>
                </c:pt>
                <c:pt idx="2731">
                  <c:v>42987.458333333336</c:v>
                </c:pt>
                <c:pt idx="2732">
                  <c:v>42987.5</c:v>
                </c:pt>
                <c:pt idx="2733">
                  <c:v>42987.541666666664</c:v>
                </c:pt>
                <c:pt idx="2734">
                  <c:v>42987.583333333336</c:v>
                </c:pt>
                <c:pt idx="2735">
                  <c:v>42987.625</c:v>
                </c:pt>
                <c:pt idx="2736">
                  <c:v>42987.666666666664</c:v>
                </c:pt>
                <c:pt idx="2737">
                  <c:v>42987.708333333336</c:v>
                </c:pt>
                <c:pt idx="2738">
                  <c:v>42987.75</c:v>
                </c:pt>
                <c:pt idx="2739">
                  <c:v>42987.791666666664</c:v>
                </c:pt>
                <c:pt idx="2740">
                  <c:v>42987.833333333336</c:v>
                </c:pt>
                <c:pt idx="2741">
                  <c:v>42987.875</c:v>
                </c:pt>
                <c:pt idx="2742">
                  <c:v>42987.916666666664</c:v>
                </c:pt>
                <c:pt idx="2743">
                  <c:v>42987.958333333336</c:v>
                </c:pt>
                <c:pt idx="2744">
                  <c:v>42988</c:v>
                </c:pt>
                <c:pt idx="2745">
                  <c:v>42988.041666666664</c:v>
                </c:pt>
                <c:pt idx="2746">
                  <c:v>42988.083333333336</c:v>
                </c:pt>
                <c:pt idx="2747">
                  <c:v>42988.125</c:v>
                </c:pt>
                <c:pt idx="2748">
                  <c:v>42988.166666666664</c:v>
                </c:pt>
                <c:pt idx="2749">
                  <c:v>42988.208333333336</c:v>
                </c:pt>
                <c:pt idx="2750">
                  <c:v>42988.25</c:v>
                </c:pt>
                <c:pt idx="2751">
                  <c:v>42988.291666666664</c:v>
                </c:pt>
                <c:pt idx="2752">
                  <c:v>42988.333333333336</c:v>
                </c:pt>
                <c:pt idx="2753">
                  <c:v>42988.375</c:v>
                </c:pt>
                <c:pt idx="2754">
                  <c:v>42988.416666666664</c:v>
                </c:pt>
                <c:pt idx="2755">
                  <c:v>42988.458333333336</c:v>
                </c:pt>
                <c:pt idx="2756">
                  <c:v>42988.5</c:v>
                </c:pt>
                <c:pt idx="2757">
                  <c:v>42988.541666666664</c:v>
                </c:pt>
                <c:pt idx="2758">
                  <c:v>42988.583333333336</c:v>
                </c:pt>
                <c:pt idx="2759">
                  <c:v>42988.625</c:v>
                </c:pt>
                <c:pt idx="2760">
                  <c:v>42988.666666666664</c:v>
                </c:pt>
                <c:pt idx="2761">
                  <c:v>42988.708333333336</c:v>
                </c:pt>
                <c:pt idx="2762">
                  <c:v>42988.75</c:v>
                </c:pt>
                <c:pt idx="2763">
                  <c:v>42988.791666666664</c:v>
                </c:pt>
                <c:pt idx="2764">
                  <c:v>42988.833333333336</c:v>
                </c:pt>
                <c:pt idx="2765">
                  <c:v>42988.875</c:v>
                </c:pt>
                <c:pt idx="2766">
                  <c:v>42988.916666666664</c:v>
                </c:pt>
                <c:pt idx="2767">
                  <c:v>42988.958333333336</c:v>
                </c:pt>
                <c:pt idx="2768">
                  <c:v>42989</c:v>
                </c:pt>
                <c:pt idx="2769">
                  <c:v>42989.041666666664</c:v>
                </c:pt>
                <c:pt idx="2770">
                  <c:v>42989.083333333336</c:v>
                </c:pt>
                <c:pt idx="2771">
                  <c:v>42989.125</c:v>
                </c:pt>
                <c:pt idx="2772">
                  <c:v>42989.166666666664</c:v>
                </c:pt>
                <c:pt idx="2773">
                  <c:v>42989.208333333336</c:v>
                </c:pt>
                <c:pt idx="2774">
                  <c:v>42989.25</c:v>
                </c:pt>
                <c:pt idx="2775">
                  <c:v>42989.291666666664</c:v>
                </c:pt>
                <c:pt idx="2776">
                  <c:v>42989.333333333336</c:v>
                </c:pt>
                <c:pt idx="2777">
                  <c:v>42989.375</c:v>
                </c:pt>
                <c:pt idx="2778">
                  <c:v>42989.416666666664</c:v>
                </c:pt>
                <c:pt idx="2779">
                  <c:v>42989.458333333336</c:v>
                </c:pt>
                <c:pt idx="2780">
                  <c:v>42989.5</c:v>
                </c:pt>
                <c:pt idx="2781">
                  <c:v>42989.541666666664</c:v>
                </c:pt>
                <c:pt idx="2782">
                  <c:v>42989.583333333336</c:v>
                </c:pt>
                <c:pt idx="2783">
                  <c:v>42989.625</c:v>
                </c:pt>
                <c:pt idx="2784">
                  <c:v>42989.666666666664</c:v>
                </c:pt>
                <c:pt idx="2785">
                  <c:v>42989.708333333336</c:v>
                </c:pt>
                <c:pt idx="2786">
                  <c:v>42989.75</c:v>
                </c:pt>
                <c:pt idx="2787">
                  <c:v>42989.791666666664</c:v>
                </c:pt>
                <c:pt idx="2788">
                  <c:v>42989.833333333336</c:v>
                </c:pt>
                <c:pt idx="2789">
                  <c:v>42989.875</c:v>
                </c:pt>
                <c:pt idx="2790">
                  <c:v>42989.916666666664</c:v>
                </c:pt>
                <c:pt idx="2791">
                  <c:v>42989.958333333336</c:v>
                </c:pt>
                <c:pt idx="2792">
                  <c:v>42990</c:v>
                </c:pt>
                <c:pt idx="2793">
                  <c:v>42990.041666666664</c:v>
                </c:pt>
                <c:pt idx="2794">
                  <c:v>42990.083333333336</c:v>
                </c:pt>
                <c:pt idx="2795">
                  <c:v>42990.125</c:v>
                </c:pt>
                <c:pt idx="2796">
                  <c:v>42990.166666666664</c:v>
                </c:pt>
                <c:pt idx="2797">
                  <c:v>42990.208333333336</c:v>
                </c:pt>
                <c:pt idx="2798">
                  <c:v>42990.25</c:v>
                </c:pt>
                <c:pt idx="2799">
                  <c:v>42990.291666666664</c:v>
                </c:pt>
                <c:pt idx="2800">
                  <c:v>42990.333333333336</c:v>
                </c:pt>
                <c:pt idx="2801">
                  <c:v>42990.375</c:v>
                </c:pt>
                <c:pt idx="2802">
                  <c:v>42990.416666666664</c:v>
                </c:pt>
                <c:pt idx="2803">
                  <c:v>42990.458333333336</c:v>
                </c:pt>
                <c:pt idx="2804">
                  <c:v>42990.5</c:v>
                </c:pt>
                <c:pt idx="2805">
                  <c:v>42990.541666666664</c:v>
                </c:pt>
                <c:pt idx="2806">
                  <c:v>42990.583333333336</c:v>
                </c:pt>
                <c:pt idx="2807">
                  <c:v>42990.625</c:v>
                </c:pt>
                <c:pt idx="2808">
                  <c:v>42990.666666666664</c:v>
                </c:pt>
                <c:pt idx="2809">
                  <c:v>42990.708333333336</c:v>
                </c:pt>
                <c:pt idx="2810">
                  <c:v>42990.75</c:v>
                </c:pt>
                <c:pt idx="2811">
                  <c:v>42990.791666666664</c:v>
                </c:pt>
                <c:pt idx="2812">
                  <c:v>42990.833333333336</c:v>
                </c:pt>
                <c:pt idx="2813">
                  <c:v>42990.875</c:v>
                </c:pt>
                <c:pt idx="2814">
                  <c:v>42990.916666666664</c:v>
                </c:pt>
                <c:pt idx="2815">
                  <c:v>42990.958333333336</c:v>
                </c:pt>
                <c:pt idx="2816">
                  <c:v>42991</c:v>
                </c:pt>
                <c:pt idx="2817">
                  <c:v>42991.041666666664</c:v>
                </c:pt>
                <c:pt idx="2818">
                  <c:v>42991.083333333336</c:v>
                </c:pt>
                <c:pt idx="2819">
                  <c:v>42991.125</c:v>
                </c:pt>
                <c:pt idx="2820">
                  <c:v>42991.166666666664</c:v>
                </c:pt>
                <c:pt idx="2821">
                  <c:v>42991.208333333336</c:v>
                </c:pt>
                <c:pt idx="2822">
                  <c:v>42991.25</c:v>
                </c:pt>
                <c:pt idx="2823">
                  <c:v>42991.291666666664</c:v>
                </c:pt>
                <c:pt idx="2824">
                  <c:v>42991.333333333336</c:v>
                </c:pt>
                <c:pt idx="2825">
                  <c:v>42991.375</c:v>
                </c:pt>
                <c:pt idx="2826">
                  <c:v>42991.416666666664</c:v>
                </c:pt>
                <c:pt idx="2827">
                  <c:v>42991.458333333336</c:v>
                </c:pt>
                <c:pt idx="2828">
                  <c:v>42991.5</c:v>
                </c:pt>
                <c:pt idx="2829">
                  <c:v>42991.541666666664</c:v>
                </c:pt>
                <c:pt idx="2830">
                  <c:v>42991.583333333336</c:v>
                </c:pt>
                <c:pt idx="2831">
                  <c:v>42991.625</c:v>
                </c:pt>
                <c:pt idx="2832">
                  <c:v>42991.666666666664</c:v>
                </c:pt>
                <c:pt idx="2833">
                  <c:v>42991.708333333336</c:v>
                </c:pt>
                <c:pt idx="2834">
                  <c:v>42991.75</c:v>
                </c:pt>
                <c:pt idx="2835">
                  <c:v>42991.791666666664</c:v>
                </c:pt>
                <c:pt idx="2836">
                  <c:v>42991.833333333336</c:v>
                </c:pt>
                <c:pt idx="2837">
                  <c:v>42991.875</c:v>
                </c:pt>
                <c:pt idx="2838">
                  <c:v>42991.916666666664</c:v>
                </c:pt>
                <c:pt idx="2839">
                  <c:v>42991.958333333336</c:v>
                </c:pt>
                <c:pt idx="2840">
                  <c:v>42992</c:v>
                </c:pt>
                <c:pt idx="2841">
                  <c:v>42992.041666666664</c:v>
                </c:pt>
                <c:pt idx="2842">
                  <c:v>42992.083333333336</c:v>
                </c:pt>
                <c:pt idx="2843">
                  <c:v>42992.125</c:v>
                </c:pt>
                <c:pt idx="2844">
                  <c:v>42992.166666666664</c:v>
                </c:pt>
                <c:pt idx="2845">
                  <c:v>42992.208333333336</c:v>
                </c:pt>
                <c:pt idx="2846">
                  <c:v>42992.25</c:v>
                </c:pt>
                <c:pt idx="2847">
                  <c:v>42992.291666666664</c:v>
                </c:pt>
                <c:pt idx="2848">
                  <c:v>42992.333333333336</c:v>
                </c:pt>
                <c:pt idx="2849">
                  <c:v>42992.375</c:v>
                </c:pt>
                <c:pt idx="2850">
                  <c:v>42992.416666666664</c:v>
                </c:pt>
                <c:pt idx="2851">
                  <c:v>42992.458333333336</c:v>
                </c:pt>
                <c:pt idx="2852">
                  <c:v>42992.5</c:v>
                </c:pt>
                <c:pt idx="2853">
                  <c:v>42992.541666666664</c:v>
                </c:pt>
                <c:pt idx="2854">
                  <c:v>42992.583333333336</c:v>
                </c:pt>
                <c:pt idx="2855">
                  <c:v>42992.625</c:v>
                </c:pt>
                <c:pt idx="2856">
                  <c:v>42992.666666666664</c:v>
                </c:pt>
                <c:pt idx="2857">
                  <c:v>42992.708333333336</c:v>
                </c:pt>
                <c:pt idx="2858">
                  <c:v>42992.75</c:v>
                </c:pt>
                <c:pt idx="2859">
                  <c:v>42992.791666666664</c:v>
                </c:pt>
                <c:pt idx="2860">
                  <c:v>42992.833333333336</c:v>
                </c:pt>
                <c:pt idx="2861">
                  <c:v>42992.875</c:v>
                </c:pt>
                <c:pt idx="2862">
                  <c:v>42992.916666666664</c:v>
                </c:pt>
                <c:pt idx="2863">
                  <c:v>42992.958333333336</c:v>
                </c:pt>
                <c:pt idx="2864">
                  <c:v>42993</c:v>
                </c:pt>
                <c:pt idx="2865">
                  <c:v>42993.041666666664</c:v>
                </c:pt>
                <c:pt idx="2866">
                  <c:v>42993.083333333336</c:v>
                </c:pt>
                <c:pt idx="2867">
                  <c:v>42993.125</c:v>
                </c:pt>
                <c:pt idx="2868">
                  <c:v>42993.166666666664</c:v>
                </c:pt>
                <c:pt idx="2869">
                  <c:v>42993.208333333336</c:v>
                </c:pt>
                <c:pt idx="2870">
                  <c:v>42993.25</c:v>
                </c:pt>
                <c:pt idx="2871">
                  <c:v>42993.291666666664</c:v>
                </c:pt>
                <c:pt idx="2872">
                  <c:v>42993.333333333336</c:v>
                </c:pt>
                <c:pt idx="2873">
                  <c:v>42993.375</c:v>
                </c:pt>
                <c:pt idx="2874">
                  <c:v>42993.416666666664</c:v>
                </c:pt>
                <c:pt idx="2875">
                  <c:v>42993.458333333336</c:v>
                </c:pt>
                <c:pt idx="2876">
                  <c:v>42993.5</c:v>
                </c:pt>
                <c:pt idx="2877">
                  <c:v>42993.541666666664</c:v>
                </c:pt>
                <c:pt idx="2878">
                  <c:v>42993.583333333336</c:v>
                </c:pt>
                <c:pt idx="2879">
                  <c:v>42993.625</c:v>
                </c:pt>
                <c:pt idx="2880">
                  <c:v>42993.666666666664</c:v>
                </c:pt>
                <c:pt idx="2881">
                  <c:v>42993.708333333336</c:v>
                </c:pt>
                <c:pt idx="2882">
                  <c:v>42993.75</c:v>
                </c:pt>
                <c:pt idx="2883">
                  <c:v>42993.791666666664</c:v>
                </c:pt>
                <c:pt idx="2884">
                  <c:v>42993.833333333336</c:v>
                </c:pt>
                <c:pt idx="2885">
                  <c:v>42993.875</c:v>
                </c:pt>
                <c:pt idx="2886">
                  <c:v>42993.916666666664</c:v>
                </c:pt>
                <c:pt idx="2887">
                  <c:v>42993.958333333336</c:v>
                </c:pt>
                <c:pt idx="2888">
                  <c:v>42994</c:v>
                </c:pt>
                <c:pt idx="2889">
                  <c:v>42994.041666666664</c:v>
                </c:pt>
                <c:pt idx="2890">
                  <c:v>42994.083333333336</c:v>
                </c:pt>
                <c:pt idx="2891">
                  <c:v>42994.125</c:v>
                </c:pt>
                <c:pt idx="2892">
                  <c:v>42994.166666666664</c:v>
                </c:pt>
                <c:pt idx="2893">
                  <c:v>42994.208333333336</c:v>
                </c:pt>
                <c:pt idx="2894">
                  <c:v>42994.25</c:v>
                </c:pt>
                <c:pt idx="2895">
                  <c:v>42994.291666666664</c:v>
                </c:pt>
                <c:pt idx="2896">
                  <c:v>42994.333333333336</c:v>
                </c:pt>
                <c:pt idx="2897">
                  <c:v>42994.375</c:v>
                </c:pt>
                <c:pt idx="2898">
                  <c:v>42994.416666666664</c:v>
                </c:pt>
                <c:pt idx="2899">
                  <c:v>42994.458333333336</c:v>
                </c:pt>
                <c:pt idx="2900">
                  <c:v>42994.5</c:v>
                </c:pt>
                <c:pt idx="2901">
                  <c:v>42994.541666666664</c:v>
                </c:pt>
                <c:pt idx="2902">
                  <c:v>42994.583333333336</c:v>
                </c:pt>
                <c:pt idx="2903">
                  <c:v>42994.625</c:v>
                </c:pt>
                <c:pt idx="2904">
                  <c:v>42994.666666666664</c:v>
                </c:pt>
                <c:pt idx="2905">
                  <c:v>42994.708333333336</c:v>
                </c:pt>
                <c:pt idx="2906">
                  <c:v>42994.75</c:v>
                </c:pt>
                <c:pt idx="2907">
                  <c:v>42994.791666666664</c:v>
                </c:pt>
                <c:pt idx="2908">
                  <c:v>42994.833333333336</c:v>
                </c:pt>
                <c:pt idx="2909">
                  <c:v>42994.875</c:v>
                </c:pt>
                <c:pt idx="2910">
                  <c:v>42994.916666666664</c:v>
                </c:pt>
                <c:pt idx="2911">
                  <c:v>42994.958333333336</c:v>
                </c:pt>
                <c:pt idx="2912">
                  <c:v>42995</c:v>
                </c:pt>
                <c:pt idx="2913">
                  <c:v>42995.041666666664</c:v>
                </c:pt>
                <c:pt idx="2914">
                  <c:v>42995.083333333336</c:v>
                </c:pt>
                <c:pt idx="2915">
                  <c:v>42995.125</c:v>
                </c:pt>
                <c:pt idx="2916">
                  <c:v>42995.166666666664</c:v>
                </c:pt>
                <c:pt idx="2917">
                  <c:v>42995.208333333336</c:v>
                </c:pt>
                <c:pt idx="2918">
                  <c:v>42995.25</c:v>
                </c:pt>
                <c:pt idx="2919">
                  <c:v>42995.291666666664</c:v>
                </c:pt>
                <c:pt idx="2920">
                  <c:v>42995.333333333336</c:v>
                </c:pt>
                <c:pt idx="2921">
                  <c:v>42995.375</c:v>
                </c:pt>
                <c:pt idx="2922">
                  <c:v>42995.416666666664</c:v>
                </c:pt>
                <c:pt idx="2923">
                  <c:v>42995.458333333336</c:v>
                </c:pt>
                <c:pt idx="2924">
                  <c:v>42995.5</c:v>
                </c:pt>
                <c:pt idx="2925">
                  <c:v>42995.541666666664</c:v>
                </c:pt>
                <c:pt idx="2926">
                  <c:v>42995.583333333336</c:v>
                </c:pt>
                <c:pt idx="2927">
                  <c:v>42995.625</c:v>
                </c:pt>
                <c:pt idx="2928">
                  <c:v>42995.666666666664</c:v>
                </c:pt>
                <c:pt idx="2929">
                  <c:v>42995.708333333336</c:v>
                </c:pt>
                <c:pt idx="2930">
                  <c:v>42995.75</c:v>
                </c:pt>
                <c:pt idx="2931">
                  <c:v>42995.791666666664</c:v>
                </c:pt>
                <c:pt idx="2932">
                  <c:v>42995.833333333336</c:v>
                </c:pt>
                <c:pt idx="2933">
                  <c:v>42995.875</c:v>
                </c:pt>
                <c:pt idx="2934">
                  <c:v>42995.916666666664</c:v>
                </c:pt>
                <c:pt idx="2935">
                  <c:v>42995.958333333336</c:v>
                </c:pt>
                <c:pt idx="2936">
                  <c:v>42996</c:v>
                </c:pt>
                <c:pt idx="2937">
                  <c:v>42996.041666666664</c:v>
                </c:pt>
                <c:pt idx="2938">
                  <c:v>42996.083333333336</c:v>
                </c:pt>
                <c:pt idx="2939">
                  <c:v>42996.125</c:v>
                </c:pt>
                <c:pt idx="2940">
                  <c:v>42996.166666666664</c:v>
                </c:pt>
                <c:pt idx="2941">
                  <c:v>42996.208333333336</c:v>
                </c:pt>
                <c:pt idx="2942">
                  <c:v>42996.25</c:v>
                </c:pt>
                <c:pt idx="2943">
                  <c:v>42996.291666666664</c:v>
                </c:pt>
                <c:pt idx="2944">
                  <c:v>42996.333333333336</c:v>
                </c:pt>
                <c:pt idx="2945">
                  <c:v>42996.375</c:v>
                </c:pt>
                <c:pt idx="2946">
                  <c:v>42996.416666666664</c:v>
                </c:pt>
                <c:pt idx="2947">
                  <c:v>42996.458333333336</c:v>
                </c:pt>
                <c:pt idx="2948">
                  <c:v>42996.5</c:v>
                </c:pt>
                <c:pt idx="2949">
                  <c:v>42996.541666666664</c:v>
                </c:pt>
                <c:pt idx="2950">
                  <c:v>42996.583333333336</c:v>
                </c:pt>
                <c:pt idx="2951">
                  <c:v>42996.625</c:v>
                </c:pt>
                <c:pt idx="2952">
                  <c:v>42996.666666666664</c:v>
                </c:pt>
                <c:pt idx="2953">
                  <c:v>42996.708333333336</c:v>
                </c:pt>
                <c:pt idx="2954">
                  <c:v>42996.75</c:v>
                </c:pt>
                <c:pt idx="2955">
                  <c:v>42996.791666666664</c:v>
                </c:pt>
                <c:pt idx="2956">
                  <c:v>42996.833333333336</c:v>
                </c:pt>
                <c:pt idx="2957">
                  <c:v>42996.875</c:v>
                </c:pt>
                <c:pt idx="2958">
                  <c:v>42996.916666666664</c:v>
                </c:pt>
                <c:pt idx="2959">
                  <c:v>42996.958333333336</c:v>
                </c:pt>
                <c:pt idx="2960">
                  <c:v>42997</c:v>
                </c:pt>
                <c:pt idx="2961">
                  <c:v>42997.041666666664</c:v>
                </c:pt>
                <c:pt idx="2962">
                  <c:v>42997.083333333336</c:v>
                </c:pt>
                <c:pt idx="2963">
                  <c:v>42997.125</c:v>
                </c:pt>
                <c:pt idx="2964">
                  <c:v>42997.166666666664</c:v>
                </c:pt>
                <c:pt idx="2965">
                  <c:v>42997.208333333336</c:v>
                </c:pt>
                <c:pt idx="2966">
                  <c:v>42997.25</c:v>
                </c:pt>
                <c:pt idx="2967">
                  <c:v>42997.291666666664</c:v>
                </c:pt>
                <c:pt idx="2968">
                  <c:v>42997.333333333336</c:v>
                </c:pt>
                <c:pt idx="2969">
                  <c:v>42997.375</c:v>
                </c:pt>
                <c:pt idx="2970">
                  <c:v>42997.416666666664</c:v>
                </c:pt>
                <c:pt idx="2971">
                  <c:v>42997.458333333336</c:v>
                </c:pt>
                <c:pt idx="2972">
                  <c:v>42997.5</c:v>
                </c:pt>
                <c:pt idx="2973">
                  <c:v>42997.541666666664</c:v>
                </c:pt>
                <c:pt idx="2974">
                  <c:v>42997.583333333336</c:v>
                </c:pt>
                <c:pt idx="2975">
                  <c:v>42997.625</c:v>
                </c:pt>
                <c:pt idx="2976">
                  <c:v>42997.666666666664</c:v>
                </c:pt>
                <c:pt idx="2977">
                  <c:v>42997.708333333336</c:v>
                </c:pt>
                <c:pt idx="2978">
                  <c:v>42997.75</c:v>
                </c:pt>
                <c:pt idx="2979">
                  <c:v>42997.791666666664</c:v>
                </c:pt>
                <c:pt idx="2980">
                  <c:v>42997.833333333336</c:v>
                </c:pt>
                <c:pt idx="2981">
                  <c:v>42997.875</c:v>
                </c:pt>
                <c:pt idx="2982">
                  <c:v>42997.916666666664</c:v>
                </c:pt>
                <c:pt idx="2983">
                  <c:v>42997.958333333336</c:v>
                </c:pt>
                <c:pt idx="2984">
                  <c:v>42998</c:v>
                </c:pt>
                <c:pt idx="2985">
                  <c:v>42998.041666666664</c:v>
                </c:pt>
                <c:pt idx="2986">
                  <c:v>42998.083333333336</c:v>
                </c:pt>
                <c:pt idx="2987">
                  <c:v>42998.125</c:v>
                </c:pt>
                <c:pt idx="2988">
                  <c:v>42998.166666666664</c:v>
                </c:pt>
                <c:pt idx="2989">
                  <c:v>42998.208333333336</c:v>
                </c:pt>
                <c:pt idx="2990">
                  <c:v>42998.25</c:v>
                </c:pt>
                <c:pt idx="2991">
                  <c:v>42998.291666666664</c:v>
                </c:pt>
                <c:pt idx="2992">
                  <c:v>42998.333333333336</c:v>
                </c:pt>
                <c:pt idx="2993">
                  <c:v>42998.375</c:v>
                </c:pt>
                <c:pt idx="2994">
                  <c:v>42998.416666666664</c:v>
                </c:pt>
                <c:pt idx="2995">
                  <c:v>42998.458333333336</c:v>
                </c:pt>
                <c:pt idx="2996">
                  <c:v>42998.5</c:v>
                </c:pt>
                <c:pt idx="2997">
                  <c:v>42998.541666666664</c:v>
                </c:pt>
                <c:pt idx="2998">
                  <c:v>42998.583333333336</c:v>
                </c:pt>
                <c:pt idx="2999">
                  <c:v>42998.625</c:v>
                </c:pt>
                <c:pt idx="3000">
                  <c:v>42998.666666666664</c:v>
                </c:pt>
                <c:pt idx="3001">
                  <c:v>42998.708333333336</c:v>
                </c:pt>
                <c:pt idx="3002">
                  <c:v>42998.75</c:v>
                </c:pt>
                <c:pt idx="3003">
                  <c:v>42998.791666666664</c:v>
                </c:pt>
                <c:pt idx="3004">
                  <c:v>42998.833333333336</c:v>
                </c:pt>
                <c:pt idx="3005">
                  <c:v>42998.875</c:v>
                </c:pt>
                <c:pt idx="3006">
                  <c:v>42998.916666666664</c:v>
                </c:pt>
                <c:pt idx="3007">
                  <c:v>42998.958333333336</c:v>
                </c:pt>
                <c:pt idx="3008">
                  <c:v>42999</c:v>
                </c:pt>
                <c:pt idx="3009">
                  <c:v>42999.041666666664</c:v>
                </c:pt>
                <c:pt idx="3010">
                  <c:v>42999.083333333336</c:v>
                </c:pt>
                <c:pt idx="3011">
                  <c:v>42999.125</c:v>
                </c:pt>
                <c:pt idx="3012">
                  <c:v>42999.166666666664</c:v>
                </c:pt>
                <c:pt idx="3013">
                  <c:v>42999.208333333336</c:v>
                </c:pt>
                <c:pt idx="3014">
                  <c:v>42999.25</c:v>
                </c:pt>
                <c:pt idx="3015">
                  <c:v>42999.291666666664</c:v>
                </c:pt>
                <c:pt idx="3016">
                  <c:v>42999.333333333336</c:v>
                </c:pt>
                <c:pt idx="3017">
                  <c:v>42999.375</c:v>
                </c:pt>
                <c:pt idx="3018">
                  <c:v>42999.416666666664</c:v>
                </c:pt>
                <c:pt idx="3019">
                  <c:v>42999.458333333336</c:v>
                </c:pt>
                <c:pt idx="3020">
                  <c:v>42999.5</c:v>
                </c:pt>
                <c:pt idx="3021">
                  <c:v>42999.541666666664</c:v>
                </c:pt>
                <c:pt idx="3022">
                  <c:v>42999.583333333336</c:v>
                </c:pt>
                <c:pt idx="3023">
                  <c:v>42999.625</c:v>
                </c:pt>
                <c:pt idx="3024">
                  <c:v>42999.666666666664</c:v>
                </c:pt>
                <c:pt idx="3025">
                  <c:v>42999.708333333336</c:v>
                </c:pt>
                <c:pt idx="3026">
                  <c:v>42999.75</c:v>
                </c:pt>
                <c:pt idx="3027">
                  <c:v>42999.791666666664</c:v>
                </c:pt>
                <c:pt idx="3028">
                  <c:v>42999.833333333336</c:v>
                </c:pt>
                <c:pt idx="3029">
                  <c:v>42999.875</c:v>
                </c:pt>
                <c:pt idx="3030">
                  <c:v>42999.916666666664</c:v>
                </c:pt>
                <c:pt idx="3031">
                  <c:v>42999.958333333336</c:v>
                </c:pt>
                <c:pt idx="3032">
                  <c:v>43000</c:v>
                </c:pt>
                <c:pt idx="3033">
                  <c:v>43000.041666666664</c:v>
                </c:pt>
                <c:pt idx="3034">
                  <c:v>43000.083333333336</c:v>
                </c:pt>
                <c:pt idx="3035">
                  <c:v>43000.125</c:v>
                </c:pt>
                <c:pt idx="3036">
                  <c:v>43000.166666666664</c:v>
                </c:pt>
                <c:pt idx="3037">
                  <c:v>43000.208333333336</c:v>
                </c:pt>
                <c:pt idx="3038">
                  <c:v>43000.25</c:v>
                </c:pt>
                <c:pt idx="3039">
                  <c:v>43000.291666666664</c:v>
                </c:pt>
                <c:pt idx="3040">
                  <c:v>43000.333333333336</c:v>
                </c:pt>
                <c:pt idx="3041">
                  <c:v>43000.375</c:v>
                </c:pt>
                <c:pt idx="3042">
                  <c:v>43000.416666666664</c:v>
                </c:pt>
                <c:pt idx="3043">
                  <c:v>43000.458333333336</c:v>
                </c:pt>
                <c:pt idx="3044">
                  <c:v>43000.5</c:v>
                </c:pt>
                <c:pt idx="3045">
                  <c:v>43000.541666666664</c:v>
                </c:pt>
                <c:pt idx="3046">
                  <c:v>43000.583333333336</c:v>
                </c:pt>
                <c:pt idx="3047">
                  <c:v>43000.625</c:v>
                </c:pt>
                <c:pt idx="3048">
                  <c:v>43000.666666666664</c:v>
                </c:pt>
                <c:pt idx="3049">
                  <c:v>43000.708333333336</c:v>
                </c:pt>
                <c:pt idx="3050">
                  <c:v>43000.75</c:v>
                </c:pt>
                <c:pt idx="3051">
                  <c:v>43000.791666666664</c:v>
                </c:pt>
                <c:pt idx="3052">
                  <c:v>43000.833333333336</c:v>
                </c:pt>
                <c:pt idx="3053">
                  <c:v>43000.875</c:v>
                </c:pt>
                <c:pt idx="3054">
                  <c:v>43000.916666666664</c:v>
                </c:pt>
                <c:pt idx="3055">
                  <c:v>43000.958333333336</c:v>
                </c:pt>
                <c:pt idx="3056">
                  <c:v>43001</c:v>
                </c:pt>
                <c:pt idx="3057">
                  <c:v>43001.041666666664</c:v>
                </c:pt>
                <c:pt idx="3058">
                  <c:v>43001.083333333336</c:v>
                </c:pt>
                <c:pt idx="3059">
                  <c:v>43001.125</c:v>
                </c:pt>
                <c:pt idx="3060">
                  <c:v>43001.166666666664</c:v>
                </c:pt>
                <c:pt idx="3061">
                  <c:v>43001.208333333336</c:v>
                </c:pt>
                <c:pt idx="3062">
                  <c:v>43001.25</c:v>
                </c:pt>
                <c:pt idx="3063">
                  <c:v>43001.291666666664</c:v>
                </c:pt>
                <c:pt idx="3064">
                  <c:v>43001.333333333336</c:v>
                </c:pt>
                <c:pt idx="3065">
                  <c:v>43001.375</c:v>
                </c:pt>
                <c:pt idx="3066">
                  <c:v>43001.416666666664</c:v>
                </c:pt>
                <c:pt idx="3067">
                  <c:v>43001.458333333336</c:v>
                </c:pt>
                <c:pt idx="3068">
                  <c:v>43001.5</c:v>
                </c:pt>
                <c:pt idx="3069">
                  <c:v>43001.541666666664</c:v>
                </c:pt>
                <c:pt idx="3070">
                  <c:v>43001.583333333336</c:v>
                </c:pt>
                <c:pt idx="3071">
                  <c:v>43001.625</c:v>
                </c:pt>
                <c:pt idx="3072">
                  <c:v>43001.666666666664</c:v>
                </c:pt>
                <c:pt idx="3073">
                  <c:v>43001.708333333336</c:v>
                </c:pt>
                <c:pt idx="3074">
                  <c:v>43001.75</c:v>
                </c:pt>
                <c:pt idx="3075">
                  <c:v>43001.791666666664</c:v>
                </c:pt>
                <c:pt idx="3076">
                  <c:v>43001.833333333336</c:v>
                </c:pt>
                <c:pt idx="3077">
                  <c:v>43001.875</c:v>
                </c:pt>
                <c:pt idx="3078">
                  <c:v>43001.916666666664</c:v>
                </c:pt>
                <c:pt idx="3079">
                  <c:v>43001.958333333336</c:v>
                </c:pt>
                <c:pt idx="3080">
                  <c:v>43002</c:v>
                </c:pt>
                <c:pt idx="3081">
                  <c:v>43002.041666666664</c:v>
                </c:pt>
                <c:pt idx="3082">
                  <c:v>43002.083333333336</c:v>
                </c:pt>
                <c:pt idx="3083">
                  <c:v>43002.125</c:v>
                </c:pt>
                <c:pt idx="3084">
                  <c:v>43002.166666666664</c:v>
                </c:pt>
                <c:pt idx="3085">
                  <c:v>43002.208333333336</c:v>
                </c:pt>
                <c:pt idx="3086">
                  <c:v>43002.25</c:v>
                </c:pt>
                <c:pt idx="3087">
                  <c:v>43002.291666666664</c:v>
                </c:pt>
                <c:pt idx="3088">
                  <c:v>43002.333333333336</c:v>
                </c:pt>
                <c:pt idx="3089">
                  <c:v>43002.375</c:v>
                </c:pt>
                <c:pt idx="3090">
                  <c:v>43002.416666666664</c:v>
                </c:pt>
                <c:pt idx="3091">
                  <c:v>43002.458333333336</c:v>
                </c:pt>
                <c:pt idx="3092">
                  <c:v>43002.5</c:v>
                </c:pt>
                <c:pt idx="3093">
                  <c:v>43002.541666666664</c:v>
                </c:pt>
                <c:pt idx="3094">
                  <c:v>43002.583333333336</c:v>
                </c:pt>
                <c:pt idx="3095">
                  <c:v>43002.625</c:v>
                </c:pt>
                <c:pt idx="3096">
                  <c:v>43002.666666666664</c:v>
                </c:pt>
                <c:pt idx="3097">
                  <c:v>43002.708333333336</c:v>
                </c:pt>
                <c:pt idx="3098">
                  <c:v>43002.75</c:v>
                </c:pt>
                <c:pt idx="3099">
                  <c:v>43002.791666666664</c:v>
                </c:pt>
                <c:pt idx="3100">
                  <c:v>43002.833333333336</c:v>
                </c:pt>
                <c:pt idx="3101">
                  <c:v>43002.875</c:v>
                </c:pt>
                <c:pt idx="3102">
                  <c:v>43002.916666666664</c:v>
                </c:pt>
                <c:pt idx="3103">
                  <c:v>43002.958333333336</c:v>
                </c:pt>
                <c:pt idx="3104">
                  <c:v>43003</c:v>
                </c:pt>
                <c:pt idx="3105">
                  <c:v>43003.041666666664</c:v>
                </c:pt>
                <c:pt idx="3106">
                  <c:v>43003.083333333336</c:v>
                </c:pt>
                <c:pt idx="3107">
                  <c:v>43003.125</c:v>
                </c:pt>
                <c:pt idx="3108">
                  <c:v>43003.166666666664</c:v>
                </c:pt>
                <c:pt idx="3109">
                  <c:v>43003.208333333336</c:v>
                </c:pt>
                <c:pt idx="3110">
                  <c:v>43003.25</c:v>
                </c:pt>
                <c:pt idx="3111">
                  <c:v>43003.291666666664</c:v>
                </c:pt>
                <c:pt idx="3112">
                  <c:v>43003.333333333336</c:v>
                </c:pt>
                <c:pt idx="3113">
                  <c:v>43003.375</c:v>
                </c:pt>
                <c:pt idx="3114">
                  <c:v>43003.416666666664</c:v>
                </c:pt>
                <c:pt idx="3115">
                  <c:v>43003.458333333336</c:v>
                </c:pt>
                <c:pt idx="3116">
                  <c:v>43003.5</c:v>
                </c:pt>
                <c:pt idx="3117">
                  <c:v>43003.541666666664</c:v>
                </c:pt>
                <c:pt idx="3118">
                  <c:v>43003.583333333336</c:v>
                </c:pt>
                <c:pt idx="3119">
                  <c:v>43003.625</c:v>
                </c:pt>
                <c:pt idx="3120">
                  <c:v>43003.666666666664</c:v>
                </c:pt>
                <c:pt idx="3121">
                  <c:v>43003.708333333336</c:v>
                </c:pt>
                <c:pt idx="3122">
                  <c:v>43003.75</c:v>
                </c:pt>
                <c:pt idx="3123">
                  <c:v>43003.791666666664</c:v>
                </c:pt>
                <c:pt idx="3124">
                  <c:v>43003.833333333336</c:v>
                </c:pt>
                <c:pt idx="3125">
                  <c:v>43003.875</c:v>
                </c:pt>
                <c:pt idx="3126">
                  <c:v>43003.916666666664</c:v>
                </c:pt>
                <c:pt idx="3127">
                  <c:v>43003.958333333336</c:v>
                </c:pt>
                <c:pt idx="3128">
                  <c:v>43004</c:v>
                </c:pt>
                <c:pt idx="3129">
                  <c:v>43004.041666666664</c:v>
                </c:pt>
                <c:pt idx="3130">
                  <c:v>43004.083333333336</c:v>
                </c:pt>
                <c:pt idx="3131">
                  <c:v>43004.125</c:v>
                </c:pt>
                <c:pt idx="3132">
                  <c:v>43004.166666666664</c:v>
                </c:pt>
                <c:pt idx="3133">
                  <c:v>43004.208333333336</c:v>
                </c:pt>
                <c:pt idx="3134">
                  <c:v>43004.25</c:v>
                </c:pt>
              </c:numCache>
            </c:numRef>
          </c:xVal>
          <c:yVal>
            <c:numRef>
              <c:f>'W2'!$B$4:$B$3149</c:f>
              <c:numCache>
                <c:formatCode>0.0</c:formatCode>
                <c:ptCount val="3146"/>
                <c:pt idx="0">
                  <c:v>0.99960528912571545</c:v>
                </c:pt>
                <c:pt idx="1">
                  <c:v>0.99960528912571545</c:v>
                </c:pt>
                <c:pt idx="2">
                  <c:v>0.99960528912571545</c:v>
                </c:pt>
                <c:pt idx="3">
                  <c:v>1.1995263469508584</c:v>
                </c:pt>
                <c:pt idx="4">
                  <c:v>0.99960528912571545</c:v>
                </c:pt>
                <c:pt idx="5">
                  <c:v>0.99960528912571545</c:v>
                </c:pt>
                <c:pt idx="6">
                  <c:v>0.99960528912571545</c:v>
                </c:pt>
                <c:pt idx="7">
                  <c:v>0.99960528912571545</c:v>
                </c:pt>
                <c:pt idx="8">
                  <c:v>0.99960528912571545</c:v>
                </c:pt>
                <c:pt idx="9">
                  <c:v>1.1995263469508584</c:v>
                </c:pt>
                <c:pt idx="10">
                  <c:v>1.1995263469508584</c:v>
                </c:pt>
                <c:pt idx="11">
                  <c:v>1.1995263469508584</c:v>
                </c:pt>
                <c:pt idx="12">
                  <c:v>1.1995263469508584</c:v>
                </c:pt>
                <c:pt idx="13">
                  <c:v>1.1995263469508584</c:v>
                </c:pt>
                <c:pt idx="14">
                  <c:v>1.1995263469508584</c:v>
                </c:pt>
                <c:pt idx="15">
                  <c:v>1.1995263469508584</c:v>
                </c:pt>
                <c:pt idx="16">
                  <c:v>1.1995263469508584</c:v>
                </c:pt>
                <c:pt idx="17">
                  <c:v>1.1995263469508584</c:v>
                </c:pt>
                <c:pt idx="18">
                  <c:v>1.1995263469508584</c:v>
                </c:pt>
                <c:pt idx="19">
                  <c:v>1.1995263469508584</c:v>
                </c:pt>
                <c:pt idx="20">
                  <c:v>1.1995263469508584</c:v>
                </c:pt>
                <c:pt idx="21">
                  <c:v>1.1995263469508584</c:v>
                </c:pt>
                <c:pt idx="22">
                  <c:v>1.3994474047760015</c:v>
                </c:pt>
                <c:pt idx="23">
                  <c:v>1.3994474047760015</c:v>
                </c:pt>
                <c:pt idx="24">
                  <c:v>1.3994474047760015</c:v>
                </c:pt>
                <c:pt idx="25">
                  <c:v>1.3994474047760015</c:v>
                </c:pt>
                <c:pt idx="26">
                  <c:v>1.3994474047760015</c:v>
                </c:pt>
                <c:pt idx="27">
                  <c:v>1.3994474047760015</c:v>
                </c:pt>
                <c:pt idx="28">
                  <c:v>1.3994474047760015</c:v>
                </c:pt>
                <c:pt idx="29">
                  <c:v>1.3994474047760015</c:v>
                </c:pt>
                <c:pt idx="30">
                  <c:v>1.1995263469508584</c:v>
                </c:pt>
                <c:pt idx="31">
                  <c:v>1.1995263469508584</c:v>
                </c:pt>
                <c:pt idx="32">
                  <c:v>1.1995263469508584</c:v>
                </c:pt>
                <c:pt idx="33">
                  <c:v>0.99960528912571545</c:v>
                </c:pt>
                <c:pt idx="34">
                  <c:v>0.99960528912571545</c:v>
                </c:pt>
                <c:pt idx="35">
                  <c:v>0.99960528912571545</c:v>
                </c:pt>
                <c:pt idx="36">
                  <c:v>0.99960528912571545</c:v>
                </c:pt>
                <c:pt idx="37">
                  <c:v>1.1995263469508584</c:v>
                </c:pt>
                <c:pt idx="38">
                  <c:v>1.1995263469508584</c:v>
                </c:pt>
                <c:pt idx="39">
                  <c:v>0.99960528912571545</c:v>
                </c:pt>
                <c:pt idx="40">
                  <c:v>0.99960528912571545</c:v>
                </c:pt>
                <c:pt idx="41">
                  <c:v>0.99960528912571545</c:v>
                </c:pt>
                <c:pt idx="42">
                  <c:v>0.99960528912571545</c:v>
                </c:pt>
                <c:pt idx="43">
                  <c:v>1.1995263469508584</c:v>
                </c:pt>
                <c:pt idx="44">
                  <c:v>1.1995263469508584</c:v>
                </c:pt>
                <c:pt idx="45">
                  <c:v>1.3994474047760015</c:v>
                </c:pt>
                <c:pt idx="46">
                  <c:v>1.1995263469508584</c:v>
                </c:pt>
                <c:pt idx="47">
                  <c:v>1.1995263469508584</c:v>
                </c:pt>
                <c:pt idx="48">
                  <c:v>1.1995263469508584</c:v>
                </c:pt>
                <c:pt idx="49">
                  <c:v>0.99960528912571545</c:v>
                </c:pt>
                <c:pt idx="50">
                  <c:v>1.1995263469508584</c:v>
                </c:pt>
                <c:pt idx="51">
                  <c:v>0.99960528912571545</c:v>
                </c:pt>
                <c:pt idx="52">
                  <c:v>1.1995263469508584</c:v>
                </c:pt>
                <c:pt idx="53">
                  <c:v>1.1995263469508584</c:v>
                </c:pt>
                <c:pt idx="54">
                  <c:v>1.1995263469508584</c:v>
                </c:pt>
                <c:pt idx="55">
                  <c:v>1.1995263469508584</c:v>
                </c:pt>
                <c:pt idx="56">
                  <c:v>0.99960528912571545</c:v>
                </c:pt>
                <c:pt idx="57">
                  <c:v>0.99960528912571545</c:v>
                </c:pt>
                <c:pt idx="58">
                  <c:v>0.99960528912571545</c:v>
                </c:pt>
                <c:pt idx="59">
                  <c:v>1.1995263469508584</c:v>
                </c:pt>
                <c:pt idx="60">
                  <c:v>1.1995263469508584</c:v>
                </c:pt>
                <c:pt idx="61">
                  <c:v>0.99960528912571545</c:v>
                </c:pt>
                <c:pt idx="62">
                  <c:v>0.99960528912571545</c:v>
                </c:pt>
                <c:pt idx="63">
                  <c:v>0.99960528912571545</c:v>
                </c:pt>
                <c:pt idx="64">
                  <c:v>0.99960528912571545</c:v>
                </c:pt>
                <c:pt idx="65">
                  <c:v>0.99960528912571545</c:v>
                </c:pt>
                <c:pt idx="66">
                  <c:v>0.99960528912571545</c:v>
                </c:pt>
                <c:pt idx="67">
                  <c:v>0.99960528912571545</c:v>
                </c:pt>
                <c:pt idx="68">
                  <c:v>1.1995263469508584</c:v>
                </c:pt>
                <c:pt idx="69">
                  <c:v>0.99960528912571545</c:v>
                </c:pt>
                <c:pt idx="70">
                  <c:v>1.1995263469508584</c:v>
                </c:pt>
                <c:pt idx="71">
                  <c:v>0.99960528912571545</c:v>
                </c:pt>
                <c:pt idx="72">
                  <c:v>0.99960528912571545</c:v>
                </c:pt>
                <c:pt idx="73">
                  <c:v>1.1995263469508584</c:v>
                </c:pt>
                <c:pt idx="74">
                  <c:v>0.99960528912571545</c:v>
                </c:pt>
                <c:pt idx="75">
                  <c:v>0.99960528912571545</c:v>
                </c:pt>
                <c:pt idx="76">
                  <c:v>1.1995263469508584</c:v>
                </c:pt>
                <c:pt idx="77">
                  <c:v>0.99960528912571545</c:v>
                </c:pt>
                <c:pt idx="78">
                  <c:v>0.99960528912571545</c:v>
                </c:pt>
                <c:pt idx="79">
                  <c:v>0.99960528912571545</c:v>
                </c:pt>
                <c:pt idx="80">
                  <c:v>0.99960528912571545</c:v>
                </c:pt>
                <c:pt idx="81">
                  <c:v>1.1995263469508584</c:v>
                </c:pt>
                <c:pt idx="82">
                  <c:v>1.1995263469508584</c:v>
                </c:pt>
                <c:pt idx="83">
                  <c:v>0.99960528912571545</c:v>
                </c:pt>
                <c:pt idx="84">
                  <c:v>1.1995263469508584</c:v>
                </c:pt>
                <c:pt idx="85">
                  <c:v>1.1995263469508584</c:v>
                </c:pt>
                <c:pt idx="86">
                  <c:v>0.99960528912571545</c:v>
                </c:pt>
                <c:pt idx="87">
                  <c:v>0.99960528912571545</c:v>
                </c:pt>
                <c:pt idx="88">
                  <c:v>0.99960528912571545</c:v>
                </c:pt>
                <c:pt idx="89">
                  <c:v>0.99960528912571545</c:v>
                </c:pt>
                <c:pt idx="90">
                  <c:v>0.99960528912571545</c:v>
                </c:pt>
                <c:pt idx="91">
                  <c:v>0.99960528912571545</c:v>
                </c:pt>
                <c:pt idx="92">
                  <c:v>0.99960528912571545</c:v>
                </c:pt>
                <c:pt idx="93">
                  <c:v>0.99960528912571545</c:v>
                </c:pt>
                <c:pt idx="94">
                  <c:v>0.79968423130057231</c:v>
                </c:pt>
                <c:pt idx="95">
                  <c:v>0.99960528912571545</c:v>
                </c:pt>
                <c:pt idx="96">
                  <c:v>1.1995263469508584</c:v>
                </c:pt>
                <c:pt idx="97">
                  <c:v>1.3994474047760015</c:v>
                </c:pt>
                <c:pt idx="98">
                  <c:v>1.1995263469508584</c:v>
                </c:pt>
                <c:pt idx="99">
                  <c:v>0.99960528912571545</c:v>
                </c:pt>
                <c:pt idx="100">
                  <c:v>1.1995263469508584</c:v>
                </c:pt>
                <c:pt idx="101">
                  <c:v>1.1995263469508584</c:v>
                </c:pt>
                <c:pt idx="102">
                  <c:v>1.1995263469508584</c:v>
                </c:pt>
                <c:pt idx="103">
                  <c:v>0.99960528912571545</c:v>
                </c:pt>
                <c:pt idx="104">
                  <c:v>1.1995263469508584</c:v>
                </c:pt>
                <c:pt idx="105">
                  <c:v>1.1995263469508584</c:v>
                </c:pt>
                <c:pt idx="106">
                  <c:v>1.1995263469508584</c:v>
                </c:pt>
                <c:pt idx="107">
                  <c:v>1.1995263469508584</c:v>
                </c:pt>
                <c:pt idx="108">
                  <c:v>1.1995263469508584</c:v>
                </c:pt>
                <c:pt idx="109">
                  <c:v>1.1995263469508584</c:v>
                </c:pt>
                <c:pt idx="110">
                  <c:v>1.1995263469508584</c:v>
                </c:pt>
                <c:pt idx="111">
                  <c:v>1.1995263469508584</c:v>
                </c:pt>
                <c:pt idx="112">
                  <c:v>1.1995263469508584</c:v>
                </c:pt>
                <c:pt idx="113">
                  <c:v>1.1995263469508584</c:v>
                </c:pt>
                <c:pt idx="114">
                  <c:v>1.3994474047760015</c:v>
                </c:pt>
                <c:pt idx="115">
                  <c:v>1.3994474047760015</c:v>
                </c:pt>
                <c:pt idx="116">
                  <c:v>1.5993684626011446</c:v>
                </c:pt>
                <c:pt idx="117">
                  <c:v>1.5993684626011446</c:v>
                </c:pt>
                <c:pt idx="118">
                  <c:v>1.3994474047760015</c:v>
                </c:pt>
                <c:pt idx="119">
                  <c:v>1.3994474047760015</c:v>
                </c:pt>
                <c:pt idx="120">
                  <c:v>1.3994474047760015</c:v>
                </c:pt>
                <c:pt idx="121">
                  <c:v>1.1995263469508584</c:v>
                </c:pt>
                <c:pt idx="122">
                  <c:v>1.3994474047760015</c:v>
                </c:pt>
                <c:pt idx="123">
                  <c:v>1.3994474047760015</c:v>
                </c:pt>
                <c:pt idx="124">
                  <c:v>1.3994474047760015</c:v>
                </c:pt>
                <c:pt idx="125">
                  <c:v>1.3994474047760015</c:v>
                </c:pt>
                <c:pt idx="126">
                  <c:v>1.3994474047760015</c:v>
                </c:pt>
                <c:pt idx="127">
                  <c:v>1.1995263469508584</c:v>
                </c:pt>
                <c:pt idx="128">
                  <c:v>1.1995263469508584</c:v>
                </c:pt>
                <c:pt idx="129">
                  <c:v>1.1995263469508584</c:v>
                </c:pt>
                <c:pt idx="130">
                  <c:v>1.3994474047760015</c:v>
                </c:pt>
                <c:pt idx="131">
                  <c:v>1.3994474047760015</c:v>
                </c:pt>
                <c:pt idx="132">
                  <c:v>1.3994474047760015</c:v>
                </c:pt>
                <c:pt idx="133">
                  <c:v>1.1995263469508584</c:v>
                </c:pt>
                <c:pt idx="134">
                  <c:v>1.3994474047760015</c:v>
                </c:pt>
                <c:pt idx="135">
                  <c:v>1.3994474047760015</c:v>
                </c:pt>
                <c:pt idx="136">
                  <c:v>1.1995263469508584</c:v>
                </c:pt>
                <c:pt idx="137">
                  <c:v>1.3994474047760015</c:v>
                </c:pt>
                <c:pt idx="138">
                  <c:v>1.1995263469508584</c:v>
                </c:pt>
                <c:pt idx="139">
                  <c:v>1.1995263469508584</c:v>
                </c:pt>
                <c:pt idx="140">
                  <c:v>1.1995263469508584</c:v>
                </c:pt>
                <c:pt idx="141">
                  <c:v>1.1995263469508584</c:v>
                </c:pt>
                <c:pt idx="142">
                  <c:v>1.3994474047760015</c:v>
                </c:pt>
                <c:pt idx="143">
                  <c:v>1.3994474047760015</c:v>
                </c:pt>
                <c:pt idx="144">
                  <c:v>1.1995263469508584</c:v>
                </c:pt>
                <c:pt idx="145">
                  <c:v>1.1995263469508584</c:v>
                </c:pt>
                <c:pt idx="146">
                  <c:v>1.1995263469508584</c:v>
                </c:pt>
                <c:pt idx="147">
                  <c:v>1.3994474047760015</c:v>
                </c:pt>
                <c:pt idx="148">
                  <c:v>1.3994474047760015</c:v>
                </c:pt>
                <c:pt idx="149">
                  <c:v>1.1995263469508584</c:v>
                </c:pt>
                <c:pt idx="150">
                  <c:v>1.3994474047760015</c:v>
                </c:pt>
                <c:pt idx="151">
                  <c:v>1.3994474047760015</c:v>
                </c:pt>
                <c:pt idx="152">
                  <c:v>1.3994474047760015</c:v>
                </c:pt>
                <c:pt idx="153">
                  <c:v>1.3994474047760015</c:v>
                </c:pt>
                <c:pt idx="154">
                  <c:v>1.5993684626011446</c:v>
                </c:pt>
                <c:pt idx="155">
                  <c:v>1.3994474047760015</c:v>
                </c:pt>
                <c:pt idx="156">
                  <c:v>1.1995263469508584</c:v>
                </c:pt>
                <c:pt idx="157">
                  <c:v>1.1995263469508584</c:v>
                </c:pt>
                <c:pt idx="158">
                  <c:v>1.1995263469508584</c:v>
                </c:pt>
                <c:pt idx="159">
                  <c:v>0.99960528912571545</c:v>
                </c:pt>
                <c:pt idx="160">
                  <c:v>1.1995263469508584</c:v>
                </c:pt>
                <c:pt idx="161">
                  <c:v>1.1995263469508584</c:v>
                </c:pt>
                <c:pt idx="162">
                  <c:v>1.1995263469508584</c:v>
                </c:pt>
                <c:pt idx="163">
                  <c:v>1.1995263469508584</c:v>
                </c:pt>
                <c:pt idx="164">
                  <c:v>1.3994474047760015</c:v>
                </c:pt>
                <c:pt idx="165">
                  <c:v>1.3994474047760015</c:v>
                </c:pt>
                <c:pt idx="166">
                  <c:v>1.1995263469508584</c:v>
                </c:pt>
                <c:pt idx="167">
                  <c:v>1.5993684626011446</c:v>
                </c:pt>
                <c:pt idx="168">
                  <c:v>1.3994474047760015</c:v>
                </c:pt>
                <c:pt idx="169">
                  <c:v>1.1995263469508584</c:v>
                </c:pt>
                <c:pt idx="170">
                  <c:v>1.1995263469508584</c:v>
                </c:pt>
                <c:pt idx="171">
                  <c:v>1.1995263469508584</c:v>
                </c:pt>
                <c:pt idx="172">
                  <c:v>0.99960528912571545</c:v>
                </c:pt>
                <c:pt idx="173">
                  <c:v>1.1995263469508584</c:v>
                </c:pt>
                <c:pt idx="174">
                  <c:v>1.1995263469508584</c:v>
                </c:pt>
                <c:pt idx="175">
                  <c:v>1.1995263469508584</c:v>
                </c:pt>
                <c:pt idx="176">
                  <c:v>1.1995263469508584</c:v>
                </c:pt>
                <c:pt idx="177">
                  <c:v>1.1995263469508584</c:v>
                </c:pt>
                <c:pt idx="178">
                  <c:v>0.99960528912571545</c:v>
                </c:pt>
                <c:pt idx="179">
                  <c:v>1.1995263469508584</c:v>
                </c:pt>
                <c:pt idx="180">
                  <c:v>0.99960528912571545</c:v>
                </c:pt>
                <c:pt idx="181">
                  <c:v>1.1995263469508584</c:v>
                </c:pt>
                <c:pt idx="182">
                  <c:v>1.1995263469508584</c:v>
                </c:pt>
                <c:pt idx="183">
                  <c:v>1.1995263469508584</c:v>
                </c:pt>
                <c:pt idx="184">
                  <c:v>1.1995263469508584</c:v>
                </c:pt>
                <c:pt idx="185">
                  <c:v>1.1995263469508584</c:v>
                </c:pt>
                <c:pt idx="186">
                  <c:v>1.1995263469508584</c:v>
                </c:pt>
                <c:pt idx="187">
                  <c:v>1.1995263469508584</c:v>
                </c:pt>
                <c:pt idx="188">
                  <c:v>1.1995263469508584</c:v>
                </c:pt>
                <c:pt idx="189">
                  <c:v>0.99960528912571545</c:v>
                </c:pt>
                <c:pt idx="190">
                  <c:v>0.99960528912571545</c:v>
                </c:pt>
                <c:pt idx="191">
                  <c:v>1.1995263469508584</c:v>
                </c:pt>
                <c:pt idx="192">
                  <c:v>0.99960528912571545</c:v>
                </c:pt>
                <c:pt idx="193">
                  <c:v>0.99960528912571545</c:v>
                </c:pt>
                <c:pt idx="194">
                  <c:v>1.1995263469508584</c:v>
                </c:pt>
                <c:pt idx="195">
                  <c:v>1.1995263469508584</c:v>
                </c:pt>
                <c:pt idx="196">
                  <c:v>1.1995263469508584</c:v>
                </c:pt>
                <c:pt idx="197">
                  <c:v>1.1995263469508584</c:v>
                </c:pt>
                <c:pt idx="198">
                  <c:v>1.5993684626011446</c:v>
                </c:pt>
                <c:pt idx="199">
                  <c:v>1.1995263469508584</c:v>
                </c:pt>
                <c:pt idx="200">
                  <c:v>1.1995263469508584</c:v>
                </c:pt>
                <c:pt idx="201">
                  <c:v>1.1995263469508584</c:v>
                </c:pt>
                <c:pt idx="202">
                  <c:v>1.1995263469508584</c:v>
                </c:pt>
                <c:pt idx="203">
                  <c:v>1.3994474047760015</c:v>
                </c:pt>
                <c:pt idx="204">
                  <c:v>1.1995263469508584</c:v>
                </c:pt>
                <c:pt idx="205">
                  <c:v>1.1995263469508584</c:v>
                </c:pt>
                <c:pt idx="206">
                  <c:v>1.3994474047760015</c:v>
                </c:pt>
                <c:pt idx="207">
                  <c:v>1.1995263469508584</c:v>
                </c:pt>
                <c:pt idx="208">
                  <c:v>1.1995263469508584</c:v>
                </c:pt>
                <c:pt idx="209">
                  <c:v>1.1995263469508584</c:v>
                </c:pt>
                <c:pt idx="210">
                  <c:v>1.3994474047760015</c:v>
                </c:pt>
                <c:pt idx="211">
                  <c:v>1.3994474047760015</c:v>
                </c:pt>
                <c:pt idx="212">
                  <c:v>1.3994474047760015</c:v>
                </c:pt>
                <c:pt idx="213">
                  <c:v>1.3994474047760015</c:v>
                </c:pt>
                <c:pt idx="214">
                  <c:v>1.3994474047760015</c:v>
                </c:pt>
                <c:pt idx="215">
                  <c:v>1.3994474047760015</c:v>
                </c:pt>
                <c:pt idx="216">
                  <c:v>1.1995263469508584</c:v>
                </c:pt>
                <c:pt idx="217">
                  <c:v>1.1995263469508584</c:v>
                </c:pt>
                <c:pt idx="218">
                  <c:v>1.1995263469508584</c:v>
                </c:pt>
                <c:pt idx="219">
                  <c:v>1.3994474047760015</c:v>
                </c:pt>
                <c:pt idx="220">
                  <c:v>1.3994474047760015</c:v>
                </c:pt>
                <c:pt idx="221">
                  <c:v>1.1995263469508584</c:v>
                </c:pt>
                <c:pt idx="222">
                  <c:v>1.1995263469508584</c:v>
                </c:pt>
                <c:pt idx="223">
                  <c:v>1.1995263469508584</c:v>
                </c:pt>
                <c:pt idx="224">
                  <c:v>1.1995263469508584</c:v>
                </c:pt>
                <c:pt idx="225">
                  <c:v>1.1995263469508584</c:v>
                </c:pt>
                <c:pt idx="226">
                  <c:v>0.99960528912571545</c:v>
                </c:pt>
                <c:pt idx="227">
                  <c:v>1.1995263469508584</c:v>
                </c:pt>
                <c:pt idx="228">
                  <c:v>0.99960528912571545</c:v>
                </c:pt>
                <c:pt idx="229">
                  <c:v>0.99960528912571545</c:v>
                </c:pt>
                <c:pt idx="230">
                  <c:v>1.1995263469508584</c:v>
                </c:pt>
                <c:pt idx="231">
                  <c:v>0.99960528912571545</c:v>
                </c:pt>
                <c:pt idx="232">
                  <c:v>0.99960528912571545</c:v>
                </c:pt>
                <c:pt idx="233">
                  <c:v>0.99960528912571545</c:v>
                </c:pt>
                <c:pt idx="234">
                  <c:v>0.99960528912571545</c:v>
                </c:pt>
                <c:pt idx="235">
                  <c:v>0.99960528912571545</c:v>
                </c:pt>
                <c:pt idx="236">
                  <c:v>1.1995263469508584</c:v>
                </c:pt>
                <c:pt idx="237">
                  <c:v>1.1995263469508584</c:v>
                </c:pt>
                <c:pt idx="238">
                  <c:v>1.1995263469508584</c:v>
                </c:pt>
                <c:pt idx="239">
                  <c:v>1.1995263469508584</c:v>
                </c:pt>
                <c:pt idx="240">
                  <c:v>1.1995263469508584</c:v>
                </c:pt>
                <c:pt idx="241">
                  <c:v>0.99960528912571545</c:v>
                </c:pt>
                <c:pt idx="242">
                  <c:v>1.1995263469508584</c:v>
                </c:pt>
                <c:pt idx="243">
                  <c:v>1.1995263469508584</c:v>
                </c:pt>
                <c:pt idx="244">
                  <c:v>1.1995263469508584</c:v>
                </c:pt>
                <c:pt idx="245">
                  <c:v>1.1995263469508584</c:v>
                </c:pt>
                <c:pt idx="246">
                  <c:v>0.99960528912571545</c:v>
                </c:pt>
                <c:pt idx="247">
                  <c:v>0.99960528912571545</c:v>
                </c:pt>
                <c:pt idx="248">
                  <c:v>0.99960528912571545</c:v>
                </c:pt>
                <c:pt idx="249">
                  <c:v>0.99960528912571545</c:v>
                </c:pt>
                <c:pt idx="250">
                  <c:v>1.1995263469508584</c:v>
                </c:pt>
                <c:pt idx="251">
                  <c:v>1.1995263469508584</c:v>
                </c:pt>
                <c:pt idx="252">
                  <c:v>1.1995263469508584</c:v>
                </c:pt>
                <c:pt idx="253">
                  <c:v>1.1995263469508584</c:v>
                </c:pt>
                <c:pt idx="254">
                  <c:v>1.1995263469508584</c:v>
                </c:pt>
                <c:pt idx="255">
                  <c:v>0.99960528912571545</c:v>
                </c:pt>
                <c:pt idx="256">
                  <c:v>0.99960528912571545</c:v>
                </c:pt>
                <c:pt idx="257">
                  <c:v>1.1995263469508584</c:v>
                </c:pt>
                <c:pt idx="258">
                  <c:v>1.1995263469508584</c:v>
                </c:pt>
                <c:pt idx="259">
                  <c:v>1.1995263469508584</c:v>
                </c:pt>
                <c:pt idx="260">
                  <c:v>1.1995263469508584</c:v>
                </c:pt>
                <c:pt idx="261">
                  <c:v>1.1995263469508584</c:v>
                </c:pt>
                <c:pt idx="262">
                  <c:v>1.1995263469508584</c:v>
                </c:pt>
                <c:pt idx="263">
                  <c:v>1.1995263469508584</c:v>
                </c:pt>
                <c:pt idx="264">
                  <c:v>1.1995263469508584</c:v>
                </c:pt>
                <c:pt idx="265">
                  <c:v>1.1995263469508584</c:v>
                </c:pt>
                <c:pt idx="266">
                  <c:v>1.1995263469508584</c:v>
                </c:pt>
                <c:pt idx="267">
                  <c:v>1.1995263469508584</c:v>
                </c:pt>
                <c:pt idx="268">
                  <c:v>1.1995263469508584</c:v>
                </c:pt>
                <c:pt idx="269">
                  <c:v>1.1995263469508584</c:v>
                </c:pt>
                <c:pt idx="270">
                  <c:v>0.99960528912571545</c:v>
                </c:pt>
                <c:pt idx="271">
                  <c:v>0.99960528912571545</c:v>
                </c:pt>
                <c:pt idx="272">
                  <c:v>0.99960528912571545</c:v>
                </c:pt>
                <c:pt idx="273">
                  <c:v>0.99960528912571545</c:v>
                </c:pt>
                <c:pt idx="274">
                  <c:v>1.1995263469508584</c:v>
                </c:pt>
                <c:pt idx="275">
                  <c:v>1.1995263469508584</c:v>
                </c:pt>
                <c:pt idx="276">
                  <c:v>0.99960528912571545</c:v>
                </c:pt>
                <c:pt idx="277">
                  <c:v>0.99960528912571545</c:v>
                </c:pt>
                <c:pt idx="278">
                  <c:v>0.99960528912571545</c:v>
                </c:pt>
                <c:pt idx="279">
                  <c:v>0.99960528912571545</c:v>
                </c:pt>
                <c:pt idx="280">
                  <c:v>0.99960528912571545</c:v>
                </c:pt>
                <c:pt idx="281">
                  <c:v>0.99960528912571545</c:v>
                </c:pt>
                <c:pt idx="282">
                  <c:v>1.1995263469508584</c:v>
                </c:pt>
                <c:pt idx="283">
                  <c:v>1.1995263469508584</c:v>
                </c:pt>
                <c:pt idx="284">
                  <c:v>0.99960528912571545</c:v>
                </c:pt>
                <c:pt idx="285">
                  <c:v>1.1995263469508584</c:v>
                </c:pt>
                <c:pt idx="286">
                  <c:v>1.1995263469508584</c:v>
                </c:pt>
                <c:pt idx="287">
                  <c:v>1.1995263469508584</c:v>
                </c:pt>
                <c:pt idx="288">
                  <c:v>1.1995263469508584</c:v>
                </c:pt>
                <c:pt idx="289">
                  <c:v>1.1995263469508584</c:v>
                </c:pt>
                <c:pt idx="290">
                  <c:v>1.1995263469508584</c:v>
                </c:pt>
                <c:pt idx="291">
                  <c:v>1.1995263469508584</c:v>
                </c:pt>
                <c:pt idx="292">
                  <c:v>1.1995263469508584</c:v>
                </c:pt>
                <c:pt idx="293">
                  <c:v>1.1995263469508584</c:v>
                </c:pt>
                <c:pt idx="294">
                  <c:v>1.1995263469508584</c:v>
                </c:pt>
                <c:pt idx="295">
                  <c:v>1.1995263469508584</c:v>
                </c:pt>
                <c:pt idx="296">
                  <c:v>0.99960528912571545</c:v>
                </c:pt>
                <c:pt idx="297">
                  <c:v>0.99960528912571545</c:v>
                </c:pt>
                <c:pt idx="298">
                  <c:v>1.1995263469508584</c:v>
                </c:pt>
                <c:pt idx="299">
                  <c:v>1.1995263469508584</c:v>
                </c:pt>
                <c:pt idx="300">
                  <c:v>0.99960528912571545</c:v>
                </c:pt>
                <c:pt idx="301">
                  <c:v>0.99960528912571545</c:v>
                </c:pt>
                <c:pt idx="302">
                  <c:v>0.99960528912571545</c:v>
                </c:pt>
                <c:pt idx="303">
                  <c:v>0.79968423130057231</c:v>
                </c:pt>
                <c:pt idx="304">
                  <c:v>0.99960528912571545</c:v>
                </c:pt>
                <c:pt idx="305">
                  <c:v>0.99960528912571545</c:v>
                </c:pt>
                <c:pt idx="306">
                  <c:v>0.99960528912571545</c:v>
                </c:pt>
                <c:pt idx="307">
                  <c:v>0.99960528912571545</c:v>
                </c:pt>
                <c:pt idx="308">
                  <c:v>0.99960528912571545</c:v>
                </c:pt>
                <c:pt idx="309">
                  <c:v>1.1995263469508584</c:v>
                </c:pt>
                <c:pt idx="310">
                  <c:v>1.1995263469508584</c:v>
                </c:pt>
                <c:pt idx="311">
                  <c:v>1.1995263469508584</c:v>
                </c:pt>
                <c:pt idx="312">
                  <c:v>1.1995263469508584</c:v>
                </c:pt>
                <c:pt idx="313">
                  <c:v>1.1995263469508584</c:v>
                </c:pt>
                <c:pt idx="314">
                  <c:v>1.1995263469508584</c:v>
                </c:pt>
                <c:pt idx="315">
                  <c:v>1.1995263469508584</c:v>
                </c:pt>
                <c:pt idx="316">
                  <c:v>1.1995263469508584</c:v>
                </c:pt>
                <c:pt idx="317">
                  <c:v>1.1995263469508584</c:v>
                </c:pt>
                <c:pt idx="318">
                  <c:v>1.1995263469508584</c:v>
                </c:pt>
                <c:pt idx="319">
                  <c:v>1.1995263469508584</c:v>
                </c:pt>
                <c:pt idx="320">
                  <c:v>1.1995263469508584</c:v>
                </c:pt>
                <c:pt idx="321">
                  <c:v>1.1995263469508584</c:v>
                </c:pt>
                <c:pt idx="322">
                  <c:v>1.1995263469508584</c:v>
                </c:pt>
                <c:pt idx="323">
                  <c:v>1.1995263469508584</c:v>
                </c:pt>
                <c:pt idx="324">
                  <c:v>1.1995263469508584</c:v>
                </c:pt>
                <c:pt idx="325">
                  <c:v>1.1995263469508584</c:v>
                </c:pt>
                <c:pt idx="326">
                  <c:v>1.1995263469508584</c:v>
                </c:pt>
                <c:pt idx="327">
                  <c:v>1.1995263469508584</c:v>
                </c:pt>
                <c:pt idx="328">
                  <c:v>1.1995263469508584</c:v>
                </c:pt>
                <c:pt idx="329">
                  <c:v>0.99960528912571545</c:v>
                </c:pt>
                <c:pt idx="330">
                  <c:v>0.99960528912571545</c:v>
                </c:pt>
                <c:pt idx="331">
                  <c:v>1.1995263469508584</c:v>
                </c:pt>
                <c:pt idx="332">
                  <c:v>1.1995263469508584</c:v>
                </c:pt>
                <c:pt idx="333">
                  <c:v>1.1995263469508584</c:v>
                </c:pt>
                <c:pt idx="334">
                  <c:v>0.99960528912571545</c:v>
                </c:pt>
                <c:pt idx="335">
                  <c:v>0.99960528912571545</c:v>
                </c:pt>
                <c:pt idx="336">
                  <c:v>0.99960528912571545</c:v>
                </c:pt>
                <c:pt idx="337">
                  <c:v>0.99960528912571545</c:v>
                </c:pt>
                <c:pt idx="338">
                  <c:v>0.99960528912571545</c:v>
                </c:pt>
                <c:pt idx="339">
                  <c:v>0.99960528912571545</c:v>
                </c:pt>
                <c:pt idx="340">
                  <c:v>0.99960528912571545</c:v>
                </c:pt>
                <c:pt idx="341">
                  <c:v>0.99960528912571545</c:v>
                </c:pt>
                <c:pt idx="342">
                  <c:v>0.99960528912571545</c:v>
                </c:pt>
                <c:pt idx="343">
                  <c:v>0.99960528912571545</c:v>
                </c:pt>
                <c:pt idx="344">
                  <c:v>0.99960528912571545</c:v>
                </c:pt>
                <c:pt idx="345">
                  <c:v>1.1995263469508584</c:v>
                </c:pt>
                <c:pt idx="346">
                  <c:v>0.99960528912571545</c:v>
                </c:pt>
                <c:pt idx="347">
                  <c:v>1.1995263469508584</c:v>
                </c:pt>
                <c:pt idx="348">
                  <c:v>0.99960528912571545</c:v>
                </c:pt>
                <c:pt idx="349">
                  <c:v>0.99960528912571545</c:v>
                </c:pt>
                <c:pt idx="350">
                  <c:v>0.99960528912571545</c:v>
                </c:pt>
                <c:pt idx="351">
                  <c:v>0.99960528912571545</c:v>
                </c:pt>
                <c:pt idx="352">
                  <c:v>0.79968423130057231</c:v>
                </c:pt>
                <c:pt idx="353">
                  <c:v>0.99960528912571545</c:v>
                </c:pt>
                <c:pt idx="354">
                  <c:v>0.79968423130057231</c:v>
                </c:pt>
                <c:pt idx="355">
                  <c:v>0.79968423130057231</c:v>
                </c:pt>
                <c:pt idx="356">
                  <c:v>0.79968423130057231</c:v>
                </c:pt>
                <c:pt idx="357">
                  <c:v>0.99960528912571545</c:v>
                </c:pt>
                <c:pt idx="358">
                  <c:v>0.99960528912571545</c:v>
                </c:pt>
                <c:pt idx="359">
                  <c:v>0.99960528912571545</c:v>
                </c:pt>
                <c:pt idx="360">
                  <c:v>0.79968423130057231</c:v>
                </c:pt>
                <c:pt idx="361">
                  <c:v>0.59976317347542918</c:v>
                </c:pt>
                <c:pt idx="362">
                  <c:v>0.59976317347542918</c:v>
                </c:pt>
                <c:pt idx="363">
                  <c:v>0.39984211565028616</c:v>
                </c:pt>
                <c:pt idx="364">
                  <c:v>0.39984211565028616</c:v>
                </c:pt>
                <c:pt idx="365">
                  <c:v>0.79968423130057231</c:v>
                </c:pt>
                <c:pt idx="366">
                  <c:v>0.99960528912571545</c:v>
                </c:pt>
                <c:pt idx="367">
                  <c:v>2.199131636076574</c:v>
                </c:pt>
                <c:pt idx="368">
                  <c:v>4.7981053878034334</c:v>
                </c:pt>
                <c:pt idx="369">
                  <c:v>7.197158081705151</c:v>
                </c:pt>
                <c:pt idx="370">
                  <c:v>9.1963686599565815</c:v>
                </c:pt>
                <c:pt idx="371">
                  <c:v>10.795737122557727</c:v>
                </c:pt>
                <c:pt idx="372">
                  <c:v>12.195184527333728</c:v>
                </c:pt>
                <c:pt idx="373">
                  <c:v>13.194789816459442</c:v>
                </c:pt>
                <c:pt idx="374">
                  <c:v>14.394316163410302</c:v>
                </c:pt>
                <c:pt idx="375">
                  <c:v>15.393921452536016</c:v>
                </c:pt>
                <c:pt idx="376">
                  <c:v>16.193605683836591</c:v>
                </c:pt>
                <c:pt idx="377">
                  <c:v>16.993289915137161</c:v>
                </c:pt>
                <c:pt idx="378">
                  <c:v>17.792974146437732</c:v>
                </c:pt>
                <c:pt idx="379">
                  <c:v>18.392737319913163</c:v>
                </c:pt>
                <c:pt idx="380">
                  <c:v>18.992500493388594</c:v>
                </c:pt>
                <c:pt idx="381">
                  <c:v>19.592263666864021</c:v>
                </c:pt>
                <c:pt idx="382">
                  <c:v>20.391947898164595</c:v>
                </c:pt>
                <c:pt idx="383">
                  <c:v>20.791790013814879</c:v>
                </c:pt>
                <c:pt idx="384">
                  <c:v>21.191632129465166</c:v>
                </c:pt>
                <c:pt idx="385">
                  <c:v>21.591474245115453</c:v>
                </c:pt>
                <c:pt idx="386">
                  <c:v>22.19123741859088</c:v>
                </c:pt>
                <c:pt idx="387">
                  <c:v>22.591079534241167</c:v>
                </c:pt>
                <c:pt idx="388">
                  <c:v>22.990921649891455</c:v>
                </c:pt>
                <c:pt idx="389">
                  <c:v>23.390763765541742</c:v>
                </c:pt>
                <c:pt idx="390">
                  <c:v>23.590684823366882</c:v>
                </c:pt>
                <c:pt idx="391">
                  <c:v>23.990526939017169</c:v>
                </c:pt>
                <c:pt idx="392">
                  <c:v>23.990526939017169</c:v>
                </c:pt>
                <c:pt idx="393">
                  <c:v>24.390369054667456</c:v>
                </c:pt>
                <c:pt idx="394">
                  <c:v>24.790211170317743</c:v>
                </c:pt>
                <c:pt idx="395">
                  <c:v>24.990132228142883</c:v>
                </c:pt>
                <c:pt idx="396">
                  <c:v>25.190053285968027</c:v>
                </c:pt>
                <c:pt idx="397">
                  <c:v>25.38997434379317</c:v>
                </c:pt>
                <c:pt idx="398">
                  <c:v>25.589895401618314</c:v>
                </c:pt>
                <c:pt idx="399">
                  <c:v>25.789816459443458</c:v>
                </c:pt>
                <c:pt idx="400">
                  <c:v>26.189658575093745</c:v>
                </c:pt>
                <c:pt idx="401">
                  <c:v>26.189658575093745</c:v>
                </c:pt>
                <c:pt idx="402">
                  <c:v>26.589500690744028</c:v>
                </c:pt>
                <c:pt idx="403">
                  <c:v>26.789421748569172</c:v>
                </c:pt>
                <c:pt idx="404">
                  <c:v>26.989342806394315</c:v>
                </c:pt>
                <c:pt idx="405">
                  <c:v>27.189263864219459</c:v>
                </c:pt>
                <c:pt idx="406">
                  <c:v>27.389184922044603</c:v>
                </c:pt>
                <c:pt idx="407">
                  <c:v>27.389184922044603</c:v>
                </c:pt>
                <c:pt idx="408">
                  <c:v>27.589105979869746</c:v>
                </c:pt>
                <c:pt idx="409">
                  <c:v>27.98894809552003</c:v>
                </c:pt>
                <c:pt idx="410">
                  <c:v>28.188869153345173</c:v>
                </c:pt>
                <c:pt idx="411">
                  <c:v>28.388790211170317</c:v>
                </c:pt>
                <c:pt idx="412">
                  <c:v>28.588711268995461</c:v>
                </c:pt>
                <c:pt idx="413">
                  <c:v>28.788632326820604</c:v>
                </c:pt>
                <c:pt idx="414">
                  <c:v>28.988553384645748</c:v>
                </c:pt>
                <c:pt idx="415">
                  <c:v>29.188474442470888</c:v>
                </c:pt>
                <c:pt idx="416">
                  <c:v>29.388395500296031</c:v>
                </c:pt>
                <c:pt idx="417">
                  <c:v>29.588316558121175</c:v>
                </c:pt>
                <c:pt idx="418">
                  <c:v>29.788237615946318</c:v>
                </c:pt>
                <c:pt idx="419">
                  <c:v>29.788237615946318</c:v>
                </c:pt>
                <c:pt idx="420">
                  <c:v>29.988158673771462</c:v>
                </c:pt>
                <c:pt idx="421">
                  <c:v>29.988158673771462</c:v>
                </c:pt>
                <c:pt idx="422">
                  <c:v>30.188079731596606</c:v>
                </c:pt>
                <c:pt idx="423">
                  <c:v>30.388000789421749</c:v>
                </c:pt>
                <c:pt idx="424">
                  <c:v>30.388000789421749</c:v>
                </c:pt>
                <c:pt idx="425">
                  <c:v>30.787842905072033</c:v>
                </c:pt>
                <c:pt idx="426">
                  <c:v>30.987763962897176</c:v>
                </c:pt>
                <c:pt idx="427">
                  <c:v>31.18768502072232</c:v>
                </c:pt>
                <c:pt idx="428">
                  <c:v>31.18768502072232</c:v>
                </c:pt>
                <c:pt idx="429">
                  <c:v>31.387606078547464</c:v>
                </c:pt>
                <c:pt idx="430">
                  <c:v>31.587527136372607</c:v>
                </c:pt>
                <c:pt idx="431">
                  <c:v>31.587527136372607</c:v>
                </c:pt>
                <c:pt idx="432">
                  <c:v>31.587527136372607</c:v>
                </c:pt>
                <c:pt idx="433">
                  <c:v>31.787448194197751</c:v>
                </c:pt>
                <c:pt idx="434">
                  <c:v>31.987369252022894</c:v>
                </c:pt>
                <c:pt idx="435">
                  <c:v>31.987369252022894</c:v>
                </c:pt>
                <c:pt idx="436">
                  <c:v>32.187290309848038</c:v>
                </c:pt>
                <c:pt idx="437">
                  <c:v>31.987369252022894</c:v>
                </c:pt>
                <c:pt idx="438">
                  <c:v>32.187290309848038</c:v>
                </c:pt>
                <c:pt idx="439">
                  <c:v>32.387211367673181</c:v>
                </c:pt>
                <c:pt idx="440">
                  <c:v>32.587132425498325</c:v>
                </c:pt>
                <c:pt idx="441">
                  <c:v>32.787053483323461</c:v>
                </c:pt>
                <c:pt idx="442">
                  <c:v>32.787053483323461</c:v>
                </c:pt>
                <c:pt idx="443">
                  <c:v>32.787053483323461</c:v>
                </c:pt>
                <c:pt idx="444">
                  <c:v>32.986974541148605</c:v>
                </c:pt>
                <c:pt idx="445">
                  <c:v>33.186895598973749</c:v>
                </c:pt>
                <c:pt idx="446">
                  <c:v>33.186895598973749</c:v>
                </c:pt>
                <c:pt idx="447">
                  <c:v>33.386816656798892</c:v>
                </c:pt>
                <c:pt idx="448">
                  <c:v>33.386816656798892</c:v>
                </c:pt>
                <c:pt idx="449">
                  <c:v>33.586737714624036</c:v>
                </c:pt>
                <c:pt idx="450">
                  <c:v>33.586737714624036</c:v>
                </c:pt>
                <c:pt idx="451">
                  <c:v>33.786658772449179</c:v>
                </c:pt>
                <c:pt idx="452">
                  <c:v>33.986579830274323</c:v>
                </c:pt>
                <c:pt idx="453">
                  <c:v>33.986579830274323</c:v>
                </c:pt>
                <c:pt idx="454">
                  <c:v>34.186500888099467</c:v>
                </c:pt>
                <c:pt idx="455">
                  <c:v>34.38642194592461</c:v>
                </c:pt>
                <c:pt idx="456">
                  <c:v>34.186500888099467</c:v>
                </c:pt>
                <c:pt idx="457">
                  <c:v>34.38642194592461</c:v>
                </c:pt>
                <c:pt idx="458">
                  <c:v>34.586343003749754</c:v>
                </c:pt>
                <c:pt idx="459">
                  <c:v>34.786264061574897</c:v>
                </c:pt>
                <c:pt idx="460">
                  <c:v>34.786264061574897</c:v>
                </c:pt>
                <c:pt idx="461">
                  <c:v>34.986185119400041</c:v>
                </c:pt>
                <c:pt idx="462">
                  <c:v>35.186106177225184</c:v>
                </c:pt>
                <c:pt idx="463">
                  <c:v>35.186106177225184</c:v>
                </c:pt>
                <c:pt idx="464">
                  <c:v>35.386027235050328</c:v>
                </c:pt>
                <c:pt idx="465">
                  <c:v>35.386027235050328</c:v>
                </c:pt>
                <c:pt idx="466">
                  <c:v>35.585948292875464</c:v>
                </c:pt>
                <c:pt idx="467">
                  <c:v>35.585948292875464</c:v>
                </c:pt>
                <c:pt idx="468">
                  <c:v>35.585948292875464</c:v>
                </c:pt>
                <c:pt idx="469">
                  <c:v>35.785869350700608</c:v>
                </c:pt>
                <c:pt idx="470">
                  <c:v>35.985790408525752</c:v>
                </c:pt>
                <c:pt idx="471">
                  <c:v>35.985790408525752</c:v>
                </c:pt>
                <c:pt idx="472">
                  <c:v>36.185711466350895</c:v>
                </c:pt>
                <c:pt idx="473">
                  <c:v>35.985790408525752</c:v>
                </c:pt>
                <c:pt idx="474">
                  <c:v>36.185711466350895</c:v>
                </c:pt>
                <c:pt idx="475">
                  <c:v>36.385632524176039</c:v>
                </c:pt>
                <c:pt idx="476">
                  <c:v>36.585553582001182</c:v>
                </c:pt>
                <c:pt idx="477">
                  <c:v>36.785474639826326</c:v>
                </c:pt>
                <c:pt idx="478">
                  <c:v>36.785474639826326</c:v>
                </c:pt>
                <c:pt idx="479">
                  <c:v>36.785474639826326</c:v>
                </c:pt>
                <c:pt idx="480">
                  <c:v>36.98539569765147</c:v>
                </c:pt>
                <c:pt idx="481">
                  <c:v>36.98539569765147</c:v>
                </c:pt>
                <c:pt idx="482">
                  <c:v>37.185316755476613</c:v>
                </c:pt>
                <c:pt idx="483">
                  <c:v>37.185316755476613</c:v>
                </c:pt>
                <c:pt idx="484">
                  <c:v>37.385237813301757</c:v>
                </c:pt>
                <c:pt idx="485">
                  <c:v>37.5851588711269</c:v>
                </c:pt>
                <c:pt idx="486">
                  <c:v>37.185316755476613</c:v>
                </c:pt>
                <c:pt idx="487">
                  <c:v>37.5851588711269</c:v>
                </c:pt>
                <c:pt idx="488">
                  <c:v>37.5851588711269</c:v>
                </c:pt>
                <c:pt idx="489">
                  <c:v>37.5851588711269</c:v>
                </c:pt>
                <c:pt idx="490">
                  <c:v>37.785079928952044</c:v>
                </c:pt>
                <c:pt idx="491">
                  <c:v>37.785079928952044</c:v>
                </c:pt>
                <c:pt idx="492">
                  <c:v>37.985000986777187</c:v>
                </c:pt>
                <c:pt idx="493">
                  <c:v>38.184922044602331</c:v>
                </c:pt>
                <c:pt idx="494">
                  <c:v>38.184922044602331</c:v>
                </c:pt>
                <c:pt idx="495">
                  <c:v>38.384843102427467</c:v>
                </c:pt>
                <c:pt idx="496">
                  <c:v>38.384843102427467</c:v>
                </c:pt>
                <c:pt idx="497">
                  <c:v>38.384843102427467</c:v>
                </c:pt>
                <c:pt idx="498">
                  <c:v>38.584764160252611</c:v>
                </c:pt>
                <c:pt idx="499">
                  <c:v>38.584764160252611</c:v>
                </c:pt>
                <c:pt idx="500">
                  <c:v>38.584764160252611</c:v>
                </c:pt>
                <c:pt idx="501">
                  <c:v>38.784685218077755</c:v>
                </c:pt>
                <c:pt idx="502">
                  <c:v>38.784685218077755</c:v>
                </c:pt>
                <c:pt idx="503">
                  <c:v>38.984606275902898</c:v>
                </c:pt>
                <c:pt idx="504">
                  <c:v>39.384448391553185</c:v>
                </c:pt>
                <c:pt idx="505">
                  <c:v>39.384448391553185</c:v>
                </c:pt>
                <c:pt idx="506">
                  <c:v>39.384448391553185</c:v>
                </c:pt>
                <c:pt idx="507">
                  <c:v>39.584369449378329</c:v>
                </c:pt>
                <c:pt idx="508">
                  <c:v>39.584369449378329</c:v>
                </c:pt>
                <c:pt idx="509">
                  <c:v>39.784290507203472</c:v>
                </c:pt>
                <c:pt idx="510">
                  <c:v>39.784290507203472</c:v>
                </c:pt>
                <c:pt idx="511">
                  <c:v>39.784290507203472</c:v>
                </c:pt>
                <c:pt idx="512">
                  <c:v>39.984211565028616</c:v>
                </c:pt>
                <c:pt idx="513">
                  <c:v>39.984211565028616</c:v>
                </c:pt>
                <c:pt idx="514">
                  <c:v>40.18413262285376</c:v>
                </c:pt>
                <c:pt idx="515">
                  <c:v>40.18413262285376</c:v>
                </c:pt>
                <c:pt idx="516">
                  <c:v>40.384053680678903</c:v>
                </c:pt>
                <c:pt idx="517">
                  <c:v>40.384053680678903</c:v>
                </c:pt>
                <c:pt idx="518">
                  <c:v>40.384053680678903</c:v>
                </c:pt>
                <c:pt idx="519">
                  <c:v>40.384053680678903</c:v>
                </c:pt>
                <c:pt idx="520">
                  <c:v>40.384053680678903</c:v>
                </c:pt>
                <c:pt idx="521">
                  <c:v>40.78389579632919</c:v>
                </c:pt>
                <c:pt idx="522">
                  <c:v>40.983816854154334</c:v>
                </c:pt>
                <c:pt idx="523">
                  <c:v>40.983816854154334</c:v>
                </c:pt>
                <c:pt idx="524">
                  <c:v>41.183737911979478</c:v>
                </c:pt>
                <c:pt idx="525">
                  <c:v>41.383658969804614</c:v>
                </c:pt>
                <c:pt idx="526">
                  <c:v>41.383658969804614</c:v>
                </c:pt>
                <c:pt idx="527">
                  <c:v>41.583580027629758</c:v>
                </c:pt>
                <c:pt idx="528">
                  <c:v>41.583580027629758</c:v>
                </c:pt>
                <c:pt idx="529">
                  <c:v>41.583580027629758</c:v>
                </c:pt>
                <c:pt idx="530">
                  <c:v>41.583580027629758</c:v>
                </c:pt>
                <c:pt idx="531">
                  <c:v>41.783501085454901</c:v>
                </c:pt>
                <c:pt idx="532">
                  <c:v>41.983422143280045</c:v>
                </c:pt>
                <c:pt idx="533">
                  <c:v>41.983422143280045</c:v>
                </c:pt>
                <c:pt idx="534">
                  <c:v>41.983422143280045</c:v>
                </c:pt>
                <c:pt idx="535">
                  <c:v>42.183343201105188</c:v>
                </c:pt>
                <c:pt idx="536">
                  <c:v>42.183343201105188</c:v>
                </c:pt>
                <c:pt idx="537">
                  <c:v>42.183343201105188</c:v>
                </c:pt>
                <c:pt idx="538">
                  <c:v>42.183343201105188</c:v>
                </c:pt>
                <c:pt idx="539">
                  <c:v>42.383264258930332</c:v>
                </c:pt>
                <c:pt idx="540">
                  <c:v>42.383264258930332</c:v>
                </c:pt>
                <c:pt idx="541">
                  <c:v>42.583185316755475</c:v>
                </c:pt>
                <c:pt idx="542">
                  <c:v>42.583185316755475</c:v>
                </c:pt>
                <c:pt idx="543">
                  <c:v>42.583185316755475</c:v>
                </c:pt>
                <c:pt idx="544">
                  <c:v>42.583185316755475</c:v>
                </c:pt>
                <c:pt idx="545">
                  <c:v>42.783106374580619</c:v>
                </c:pt>
                <c:pt idx="546">
                  <c:v>42.983027432405763</c:v>
                </c:pt>
                <c:pt idx="547">
                  <c:v>43.182948490230906</c:v>
                </c:pt>
                <c:pt idx="548">
                  <c:v>43.182948490230906</c:v>
                </c:pt>
                <c:pt idx="549">
                  <c:v>43.182948490230906</c:v>
                </c:pt>
                <c:pt idx="550">
                  <c:v>43.38286954805605</c:v>
                </c:pt>
                <c:pt idx="551">
                  <c:v>43.38286954805605</c:v>
                </c:pt>
                <c:pt idx="552">
                  <c:v>43.582790605881193</c:v>
                </c:pt>
                <c:pt idx="553">
                  <c:v>43.582790605881193</c:v>
                </c:pt>
                <c:pt idx="554">
                  <c:v>43.582790605881193</c:v>
                </c:pt>
                <c:pt idx="555">
                  <c:v>43.782711663706337</c:v>
                </c:pt>
                <c:pt idx="556">
                  <c:v>43.782711663706337</c:v>
                </c:pt>
                <c:pt idx="557">
                  <c:v>43.782711663706337</c:v>
                </c:pt>
                <c:pt idx="558">
                  <c:v>43.982632721531481</c:v>
                </c:pt>
                <c:pt idx="559">
                  <c:v>44.182553779356617</c:v>
                </c:pt>
                <c:pt idx="560">
                  <c:v>44.182553779356617</c:v>
                </c:pt>
                <c:pt idx="561">
                  <c:v>44.182553779356617</c:v>
                </c:pt>
                <c:pt idx="562">
                  <c:v>44.382474837181761</c:v>
                </c:pt>
                <c:pt idx="563">
                  <c:v>44.382474837181761</c:v>
                </c:pt>
                <c:pt idx="564">
                  <c:v>44.382474837181761</c:v>
                </c:pt>
                <c:pt idx="565">
                  <c:v>44.582395895006904</c:v>
                </c:pt>
                <c:pt idx="566">
                  <c:v>44.582395895006904</c:v>
                </c:pt>
                <c:pt idx="567">
                  <c:v>44.782316952832048</c:v>
                </c:pt>
                <c:pt idx="568">
                  <c:v>44.782316952832048</c:v>
                </c:pt>
                <c:pt idx="569">
                  <c:v>44.982238010657191</c:v>
                </c:pt>
                <c:pt idx="570">
                  <c:v>45.182159068482335</c:v>
                </c:pt>
                <c:pt idx="571">
                  <c:v>45.182159068482335</c:v>
                </c:pt>
                <c:pt idx="572">
                  <c:v>45.382080126307478</c:v>
                </c:pt>
                <c:pt idx="573">
                  <c:v>45.382080126307478</c:v>
                </c:pt>
                <c:pt idx="574">
                  <c:v>45.582001184132622</c:v>
                </c:pt>
                <c:pt idx="575">
                  <c:v>45.582001184132622</c:v>
                </c:pt>
                <c:pt idx="576">
                  <c:v>45.781922241957766</c:v>
                </c:pt>
                <c:pt idx="577">
                  <c:v>45.781922241957766</c:v>
                </c:pt>
                <c:pt idx="578">
                  <c:v>45.981843299782909</c:v>
                </c:pt>
                <c:pt idx="579">
                  <c:v>45.981843299782909</c:v>
                </c:pt>
                <c:pt idx="580">
                  <c:v>45.981843299782909</c:v>
                </c:pt>
                <c:pt idx="581">
                  <c:v>46.181764357608053</c:v>
                </c:pt>
                <c:pt idx="582">
                  <c:v>46.181764357608053</c:v>
                </c:pt>
                <c:pt idx="583">
                  <c:v>46.181764357608053</c:v>
                </c:pt>
                <c:pt idx="584">
                  <c:v>46.381685415433196</c:v>
                </c:pt>
                <c:pt idx="585">
                  <c:v>46.381685415433196</c:v>
                </c:pt>
                <c:pt idx="586">
                  <c:v>46.58160647325834</c:v>
                </c:pt>
                <c:pt idx="587">
                  <c:v>46.781527531083483</c:v>
                </c:pt>
                <c:pt idx="588">
                  <c:v>46.781527531083483</c:v>
                </c:pt>
                <c:pt idx="589">
                  <c:v>46.781527531083483</c:v>
                </c:pt>
                <c:pt idx="590">
                  <c:v>46.781527531083483</c:v>
                </c:pt>
                <c:pt idx="591">
                  <c:v>46.98144858890862</c:v>
                </c:pt>
                <c:pt idx="592">
                  <c:v>46.98144858890862</c:v>
                </c:pt>
                <c:pt idx="593">
                  <c:v>46.98144858890862</c:v>
                </c:pt>
                <c:pt idx="594">
                  <c:v>46.98144858890862</c:v>
                </c:pt>
                <c:pt idx="595">
                  <c:v>47.181369646733764</c:v>
                </c:pt>
                <c:pt idx="596">
                  <c:v>47.181369646733764</c:v>
                </c:pt>
                <c:pt idx="597">
                  <c:v>47.181369646733764</c:v>
                </c:pt>
                <c:pt idx="598">
                  <c:v>47.381290704558907</c:v>
                </c:pt>
                <c:pt idx="599">
                  <c:v>47.581211762384051</c:v>
                </c:pt>
                <c:pt idx="600">
                  <c:v>47.581211762384051</c:v>
                </c:pt>
                <c:pt idx="601">
                  <c:v>47.581211762384051</c:v>
                </c:pt>
                <c:pt idx="602">
                  <c:v>47.781132820209194</c:v>
                </c:pt>
                <c:pt idx="603">
                  <c:v>47.981053878034338</c:v>
                </c:pt>
                <c:pt idx="604">
                  <c:v>48.180974935859481</c:v>
                </c:pt>
                <c:pt idx="605">
                  <c:v>48.380895993684625</c:v>
                </c:pt>
                <c:pt idx="606">
                  <c:v>48.380895993684625</c:v>
                </c:pt>
                <c:pt idx="607">
                  <c:v>48.380895993684625</c:v>
                </c:pt>
                <c:pt idx="608">
                  <c:v>48.580817051509769</c:v>
                </c:pt>
                <c:pt idx="609">
                  <c:v>48.580817051509769</c:v>
                </c:pt>
                <c:pt idx="610">
                  <c:v>48.580817051509769</c:v>
                </c:pt>
                <c:pt idx="611">
                  <c:v>48.780738109334912</c:v>
                </c:pt>
                <c:pt idx="612">
                  <c:v>48.780738109334912</c:v>
                </c:pt>
                <c:pt idx="613">
                  <c:v>48.780738109334912</c:v>
                </c:pt>
                <c:pt idx="614">
                  <c:v>48.980659167160056</c:v>
                </c:pt>
                <c:pt idx="615">
                  <c:v>48.980659167160056</c:v>
                </c:pt>
                <c:pt idx="616">
                  <c:v>48.980659167160056</c:v>
                </c:pt>
                <c:pt idx="617">
                  <c:v>48.980659167160056</c:v>
                </c:pt>
                <c:pt idx="618">
                  <c:v>48.980659167160056</c:v>
                </c:pt>
                <c:pt idx="619">
                  <c:v>48.980659167160056</c:v>
                </c:pt>
                <c:pt idx="620">
                  <c:v>49.180580224985199</c:v>
                </c:pt>
                <c:pt idx="621">
                  <c:v>49.180580224985199</c:v>
                </c:pt>
                <c:pt idx="622">
                  <c:v>49.180580224985199</c:v>
                </c:pt>
                <c:pt idx="623">
                  <c:v>49.380501282810343</c:v>
                </c:pt>
                <c:pt idx="624">
                  <c:v>49.580422340635486</c:v>
                </c:pt>
                <c:pt idx="625">
                  <c:v>49.380501282810343</c:v>
                </c:pt>
                <c:pt idx="626">
                  <c:v>49.780343398460623</c:v>
                </c:pt>
                <c:pt idx="627">
                  <c:v>49.780343398460623</c:v>
                </c:pt>
                <c:pt idx="628">
                  <c:v>49.980264456285767</c:v>
                </c:pt>
                <c:pt idx="629">
                  <c:v>49.980264456285767</c:v>
                </c:pt>
                <c:pt idx="630">
                  <c:v>49.980264456285767</c:v>
                </c:pt>
                <c:pt idx="631">
                  <c:v>49.980264456285767</c:v>
                </c:pt>
                <c:pt idx="632">
                  <c:v>50.18018551411091</c:v>
                </c:pt>
                <c:pt idx="633">
                  <c:v>50.18018551411091</c:v>
                </c:pt>
                <c:pt idx="634">
                  <c:v>50.18018551411091</c:v>
                </c:pt>
                <c:pt idx="635">
                  <c:v>50.380106571936054</c:v>
                </c:pt>
                <c:pt idx="636">
                  <c:v>50.580027629761197</c:v>
                </c:pt>
                <c:pt idx="637">
                  <c:v>50.580027629761197</c:v>
                </c:pt>
                <c:pt idx="638">
                  <c:v>50.580027629761197</c:v>
                </c:pt>
                <c:pt idx="639">
                  <c:v>50.580027629761197</c:v>
                </c:pt>
                <c:pt idx="640">
                  <c:v>50.580027629761197</c:v>
                </c:pt>
                <c:pt idx="641">
                  <c:v>50.779948687586341</c:v>
                </c:pt>
                <c:pt idx="642">
                  <c:v>50.779948687586341</c:v>
                </c:pt>
                <c:pt idx="643">
                  <c:v>50.779948687586341</c:v>
                </c:pt>
                <c:pt idx="644">
                  <c:v>50.979869745411484</c:v>
                </c:pt>
                <c:pt idx="645">
                  <c:v>51.179790803236628</c:v>
                </c:pt>
                <c:pt idx="646">
                  <c:v>51.179790803236628</c:v>
                </c:pt>
                <c:pt idx="647">
                  <c:v>51.379711861061772</c:v>
                </c:pt>
                <c:pt idx="648">
                  <c:v>51.379711861061772</c:v>
                </c:pt>
                <c:pt idx="649">
                  <c:v>51.579632918886915</c:v>
                </c:pt>
                <c:pt idx="650">
                  <c:v>51.579632918886915</c:v>
                </c:pt>
                <c:pt idx="651">
                  <c:v>51.779553976712059</c:v>
                </c:pt>
                <c:pt idx="652">
                  <c:v>51.779553976712059</c:v>
                </c:pt>
                <c:pt idx="653">
                  <c:v>51.779553976712059</c:v>
                </c:pt>
                <c:pt idx="654">
                  <c:v>51.779553976712059</c:v>
                </c:pt>
                <c:pt idx="655">
                  <c:v>51.979475034537202</c:v>
                </c:pt>
                <c:pt idx="656">
                  <c:v>52.179396092362346</c:v>
                </c:pt>
                <c:pt idx="657">
                  <c:v>52.179396092362346</c:v>
                </c:pt>
                <c:pt idx="658">
                  <c:v>52.179396092362346</c:v>
                </c:pt>
                <c:pt idx="659">
                  <c:v>52.179396092362346</c:v>
                </c:pt>
                <c:pt idx="660">
                  <c:v>52.179396092362346</c:v>
                </c:pt>
                <c:pt idx="661">
                  <c:v>52.179396092362346</c:v>
                </c:pt>
                <c:pt idx="662">
                  <c:v>52.179396092362346</c:v>
                </c:pt>
                <c:pt idx="663">
                  <c:v>52.379317150187489</c:v>
                </c:pt>
                <c:pt idx="664">
                  <c:v>52.379317150187489</c:v>
                </c:pt>
                <c:pt idx="665">
                  <c:v>52.579238208012633</c:v>
                </c:pt>
                <c:pt idx="666">
                  <c:v>52.579238208012633</c:v>
                </c:pt>
                <c:pt idx="667">
                  <c:v>52.579238208012633</c:v>
                </c:pt>
                <c:pt idx="668">
                  <c:v>52.77915926583777</c:v>
                </c:pt>
                <c:pt idx="669">
                  <c:v>52.77915926583777</c:v>
                </c:pt>
                <c:pt idx="670">
                  <c:v>52.77915926583777</c:v>
                </c:pt>
                <c:pt idx="671">
                  <c:v>52.979080323662913</c:v>
                </c:pt>
                <c:pt idx="672">
                  <c:v>52.979080323662913</c:v>
                </c:pt>
                <c:pt idx="673">
                  <c:v>53.179001381488057</c:v>
                </c:pt>
                <c:pt idx="674">
                  <c:v>53.3789224393132</c:v>
                </c:pt>
                <c:pt idx="675">
                  <c:v>53.3789224393132</c:v>
                </c:pt>
                <c:pt idx="676">
                  <c:v>53.578843497138344</c:v>
                </c:pt>
                <c:pt idx="677">
                  <c:v>53.578843497138344</c:v>
                </c:pt>
                <c:pt idx="678">
                  <c:v>53.778764554963487</c:v>
                </c:pt>
                <c:pt idx="679">
                  <c:v>53.778764554963487</c:v>
                </c:pt>
                <c:pt idx="680">
                  <c:v>53.978685612788631</c:v>
                </c:pt>
                <c:pt idx="681">
                  <c:v>53.778764554963487</c:v>
                </c:pt>
                <c:pt idx="682">
                  <c:v>53.978685612788631</c:v>
                </c:pt>
                <c:pt idx="683">
                  <c:v>53.978685612788631</c:v>
                </c:pt>
                <c:pt idx="684">
                  <c:v>54.178606670613775</c:v>
                </c:pt>
                <c:pt idx="685">
                  <c:v>54.378527728438918</c:v>
                </c:pt>
                <c:pt idx="686">
                  <c:v>54.378527728438918</c:v>
                </c:pt>
                <c:pt idx="687">
                  <c:v>54.578448786264062</c:v>
                </c:pt>
                <c:pt idx="688">
                  <c:v>54.578448786264062</c:v>
                </c:pt>
                <c:pt idx="689">
                  <c:v>54.578448786264062</c:v>
                </c:pt>
                <c:pt idx="690">
                  <c:v>54.578448786264062</c:v>
                </c:pt>
                <c:pt idx="691">
                  <c:v>54.578448786264062</c:v>
                </c:pt>
                <c:pt idx="692">
                  <c:v>54.778369844089205</c:v>
                </c:pt>
                <c:pt idx="693">
                  <c:v>54.978290901914349</c:v>
                </c:pt>
                <c:pt idx="694">
                  <c:v>54.978290901914349</c:v>
                </c:pt>
                <c:pt idx="695">
                  <c:v>54.978290901914349</c:v>
                </c:pt>
                <c:pt idx="696">
                  <c:v>55.178211959739492</c:v>
                </c:pt>
                <c:pt idx="697">
                  <c:v>55.178211959739492</c:v>
                </c:pt>
                <c:pt idx="698">
                  <c:v>55.378133017564636</c:v>
                </c:pt>
                <c:pt idx="699">
                  <c:v>55.378133017564636</c:v>
                </c:pt>
                <c:pt idx="700">
                  <c:v>55.378133017564636</c:v>
                </c:pt>
                <c:pt idx="701">
                  <c:v>55.578054075389772</c:v>
                </c:pt>
                <c:pt idx="702">
                  <c:v>55.578054075389772</c:v>
                </c:pt>
                <c:pt idx="703">
                  <c:v>55.97789619104006</c:v>
                </c:pt>
                <c:pt idx="704">
                  <c:v>55.97789619104006</c:v>
                </c:pt>
                <c:pt idx="705">
                  <c:v>56.177817248865203</c:v>
                </c:pt>
                <c:pt idx="706">
                  <c:v>56.177817248865203</c:v>
                </c:pt>
                <c:pt idx="707">
                  <c:v>56.177817248865203</c:v>
                </c:pt>
                <c:pt idx="708">
                  <c:v>56.377738306690347</c:v>
                </c:pt>
                <c:pt idx="709">
                  <c:v>56.57765936451549</c:v>
                </c:pt>
                <c:pt idx="710">
                  <c:v>56.57765936451549</c:v>
                </c:pt>
                <c:pt idx="711">
                  <c:v>56.57765936451549</c:v>
                </c:pt>
                <c:pt idx="712">
                  <c:v>56.777580422340634</c:v>
                </c:pt>
                <c:pt idx="713">
                  <c:v>56.777580422340634</c:v>
                </c:pt>
                <c:pt idx="714">
                  <c:v>56.977501480165778</c:v>
                </c:pt>
                <c:pt idx="715">
                  <c:v>56.977501480165778</c:v>
                </c:pt>
                <c:pt idx="716">
                  <c:v>57.177422537990921</c:v>
                </c:pt>
                <c:pt idx="717">
                  <c:v>57.177422537990921</c:v>
                </c:pt>
                <c:pt idx="718">
                  <c:v>57.377343595816065</c:v>
                </c:pt>
                <c:pt idx="719">
                  <c:v>57.377343595816065</c:v>
                </c:pt>
                <c:pt idx="720">
                  <c:v>57.577264653641208</c:v>
                </c:pt>
                <c:pt idx="721">
                  <c:v>57.777185711466352</c:v>
                </c:pt>
                <c:pt idx="722">
                  <c:v>57.777185711466352</c:v>
                </c:pt>
                <c:pt idx="723">
                  <c:v>57.777185711466352</c:v>
                </c:pt>
                <c:pt idx="724">
                  <c:v>57.977106769291495</c:v>
                </c:pt>
                <c:pt idx="725">
                  <c:v>57.977106769291495</c:v>
                </c:pt>
                <c:pt idx="726">
                  <c:v>58.177027827116639</c:v>
                </c:pt>
                <c:pt idx="727">
                  <c:v>58.177027827116639</c:v>
                </c:pt>
                <c:pt idx="728">
                  <c:v>58.177027827116639</c:v>
                </c:pt>
                <c:pt idx="729">
                  <c:v>58.376948884941775</c:v>
                </c:pt>
                <c:pt idx="730">
                  <c:v>58.376948884941775</c:v>
                </c:pt>
                <c:pt idx="731">
                  <c:v>58.576869942766919</c:v>
                </c:pt>
                <c:pt idx="732">
                  <c:v>58.576869942766919</c:v>
                </c:pt>
                <c:pt idx="733">
                  <c:v>58.576869942766919</c:v>
                </c:pt>
                <c:pt idx="734">
                  <c:v>58.776791000592063</c:v>
                </c:pt>
                <c:pt idx="735">
                  <c:v>58.776791000592063</c:v>
                </c:pt>
                <c:pt idx="736">
                  <c:v>58.976712058417206</c:v>
                </c:pt>
                <c:pt idx="737">
                  <c:v>58.976712058417206</c:v>
                </c:pt>
                <c:pt idx="738">
                  <c:v>59.17663311624235</c:v>
                </c:pt>
                <c:pt idx="739">
                  <c:v>59.17663311624235</c:v>
                </c:pt>
                <c:pt idx="740">
                  <c:v>59.17663311624235</c:v>
                </c:pt>
                <c:pt idx="741">
                  <c:v>59.376554174067493</c:v>
                </c:pt>
                <c:pt idx="742">
                  <c:v>59.576475231892637</c:v>
                </c:pt>
                <c:pt idx="743">
                  <c:v>59.776396289717781</c:v>
                </c:pt>
                <c:pt idx="744">
                  <c:v>59.776396289717781</c:v>
                </c:pt>
                <c:pt idx="745">
                  <c:v>59.776396289717781</c:v>
                </c:pt>
                <c:pt idx="746">
                  <c:v>59.976317347542924</c:v>
                </c:pt>
                <c:pt idx="747">
                  <c:v>60.176238405368068</c:v>
                </c:pt>
                <c:pt idx="748">
                  <c:v>60.376159463193211</c:v>
                </c:pt>
                <c:pt idx="749">
                  <c:v>60.376159463193211</c:v>
                </c:pt>
                <c:pt idx="750">
                  <c:v>60.376159463193211</c:v>
                </c:pt>
                <c:pt idx="751">
                  <c:v>60.376159463193211</c:v>
                </c:pt>
                <c:pt idx="752">
                  <c:v>60.576080521018355</c:v>
                </c:pt>
                <c:pt idx="753">
                  <c:v>60.576080521018355</c:v>
                </c:pt>
                <c:pt idx="754">
                  <c:v>60.776001578843498</c:v>
                </c:pt>
                <c:pt idx="755">
                  <c:v>60.776001578843498</c:v>
                </c:pt>
                <c:pt idx="756">
                  <c:v>60.975922636668642</c:v>
                </c:pt>
                <c:pt idx="757">
                  <c:v>60.975922636668642</c:v>
                </c:pt>
                <c:pt idx="758">
                  <c:v>61.175843694493778</c:v>
                </c:pt>
                <c:pt idx="759">
                  <c:v>61.175843694493778</c:v>
                </c:pt>
                <c:pt idx="760">
                  <c:v>61.375764752318922</c:v>
                </c:pt>
                <c:pt idx="761">
                  <c:v>61.375764752318922</c:v>
                </c:pt>
                <c:pt idx="762">
                  <c:v>61.575685810144066</c:v>
                </c:pt>
                <c:pt idx="763">
                  <c:v>61.575685810144066</c:v>
                </c:pt>
                <c:pt idx="764">
                  <c:v>61.575685810144066</c:v>
                </c:pt>
                <c:pt idx="765">
                  <c:v>61.775606867969209</c:v>
                </c:pt>
                <c:pt idx="766">
                  <c:v>61.975527925794353</c:v>
                </c:pt>
                <c:pt idx="767">
                  <c:v>61.975527925794353</c:v>
                </c:pt>
                <c:pt idx="768">
                  <c:v>61.975527925794353</c:v>
                </c:pt>
                <c:pt idx="769">
                  <c:v>62.175448983619496</c:v>
                </c:pt>
                <c:pt idx="770">
                  <c:v>62.175448983619496</c:v>
                </c:pt>
                <c:pt idx="771">
                  <c:v>62.37537004144464</c:v>
                </c:pt>
                <c:pt idx="772">
                  <c:v>62.575291099269784</c:v>
                </c:pt>
                <c:pt idx="773">
                  <c:v>62.775212157094927</c:v>
                </c:pt>
                <c:pt idx="774">
                  <c:v>62.775212157094927</c:v>
                </c:pt>
                <c:pt idx="775">
                  <c:v>62.975133214920071</c:v>
                </c:pt>
                <c:pt idx="776">
                  <c:v>62.775212157094927</c:v>
                </c:pt>
                <c:pt idx="777">
                  <c:v>62.975133214920071</c:v>
                </c:pt>
                <c:pt idx="778">
                  <c:v>62.975133214920071</c:v>
                </c:pt>
                <c:pt idx="779">
                  <c:v>63.175054272745214</c:v>
                </c:pt>
                <c:pt idx="780">
                  <c:v>63.374975330570358</c:v>
                </c:pt>
                <c:pt idx="781">
                  <c:v>63.374975330570358</c:v>
                </c:pt>
                <c:pt idx="782">
                  <c:v>63.374975330570358</c:v>
                </c:pt>
                <c:pt idx="783">
                  <c:v>63.574896388395501</c:v>
                </c:pt>
                <c:pt idx="784">
                  <c:v>63.774817446220645</c:v>
                </c:pt>
                <c:pt idx="785">
                  <c:v>63.774817446220645</c:v>
                </c:pt>
                <c:pt idx="786">
                  <c:v>63.974738504045789</c:v>
                </c:pt>
                <c:pt idx="787">
                  <c:v>64.174659561870925</c:v>
                </c:pt>
                <c:pt idx="788">
                  <c:v>64.174659561870925</c:v>
                </c:pt>
                <c:pt idx="789">
                  <c:v>64.174659561870925</c:v>
                </c:pt>
                <c:pt idx="790">
                  <c:v>64.374580619696076</c:v>
                </c:pt>
                <c:pt idx="791">
                  <c:v>64.374580619696076</c:v>
                </c:pt>
                <c:pt idx="792">
                  <c:v>64.374580619696076</c:v>
                </c:pt>
                <c:pt idx="793">
                  <c:v>64.574501677521212</c:v>
                </c:pt>
                <c:pt idx="794">
                  <c:v>64.774422735346363</c:v>
                </c:pt>
                <c:pt idx="795">
                  <c:v>64.774422735346363</c:v>
                </c:pt>
                <c:pt idx="796">
                  <c:v>64.974343793171499</c:v>
                </c:pt>
                <c:pt idx="797">
                  <c:v>64.974343793171499</c:v>
                </c:pt>
                <c:pt idx="798">
                  <c:v>64.974343793171499</c:v>
                </c:pt>
                <c:pt idx="799">
                  <c:v>65.17426485099665</c:v>
                </c:pt>
                <c:pt idx="800">
                  <c:v>65.17426485099665</c:v>
                </c:pt>
                <c:pt idx="801">
                  <c:v>65.374185908821786</c:v>
                </c:pt>
                <c:pt idx="802">
                  <c:v>65.374185908821786</c:v>
                </c:pt>
                <c:pt idx="803">
                  <c:v>65.374185908821786</c:v>
                </c:pt>
                <c:pt idx="804">
                  <c:v>65.574106966646923</c:v>
                </c:pt>
                <c:pt idx="805">
                  <c:v>65.574106966646923</c:v>
                </c:pt>
                <c:pt idx="806">
                  <c:v>65.574106966646923</c:v>
                </c:pt>
                <c:pt idx="807">
                  <c:v>65.574106966646923</c:v>
                </c:pt>
                <c:pt idx="808">
                  <c:v>65.774028024472074</c:v>
                </c:pt>
                <c:pt idx="809">
                  <c:v>65.774028024472074</c:v>
                </c:pt>
                <c:pt idx="810">
                  <c:v>65.774028024472074</c:v>
                </c:pt>
                <c:pt idx="811">
                  <c:v>65.774028024472074</c:v>
                </c:pt>
                <c:pt idx="812">
                  <c:v>65.97394908229721</c:v>
                </c:pt>
                <c:pt idx="813">
                  <c:v>66.173870140122361</c:v>
                </c:pt>
                <c:pt idx="814">
                  <c:v>66.173870140122361</c:v>
                </c:pt>
                <c:pt idx="815">
                  <c:v>66.373791197947497</c:v>
                </c:pt>
                <c:pt idx="816">
                  <c:v>66.573712255772648</c:v>
                </c:pt>
                <c:pt idx="817">
                  <c:v>66.573712255772648</c:v>
                </c:pt>
                <c:pt idx="818">
                  <c:v>66.773633313597784</c:v>
                </c:pt>
                <c:pt idx="819">
                  <c:v>66.773633313597784</c:v>
                </c:pt>
                <c:pt idx="820">
                  <c:v>66.773633313597784</c:v>
                </c:pt>
                <c:pt idx="821">
                  <c:v>66.773633313597784</c:v>
                </c:pt>
                <c:pt idx="822">
                  <c:v>66.773633313597784</c:v>
                </c:pt>
                <c:pt idx="823">
                  <c:v>66.973554371422935</c:v>
                </c:pt>
                <c:pt idx="824">
                  <c:v>66.973554371422935</c:v>
                </c:pt>
                <c:pt idx="825">
                  <c:v>66.973554371422935</c:v>
                </c:pt>
                <c:pt idx="826">
                  <c:v>66.973554371422935</c:v>
                </c:pt>
                <c:pt idx="827">
                  <c:v>66.973554371422935</c:v>
                </c:pt>
                <c:pt idx="828">
                  <c:v>67.173475429248072</c:v>
                </c:pt>
                <c:pt idx="829">
                  <c:v>67.373396487073222</c:v>
                </c:pt>
                <c:pt idx="830">
                  <c:v>67.173475429248072</c:v>
                </c:pt>
                <c:pt idx="831">
                  <c:v>67.173475429248072</c:v>
                </c:pt>
                <c:pt idx="832">
                  <c:v>67.373396487073222</c:v>
                </c:pt>
                <c:pt idx="833">
                  <c:v>67.373396487073222</c:v>
                </c:pt>
                <c:pt idx="834">
                  <c:v>67.573317544898359</c:v>
                </c:pt>
                <c:pt idx="835">
                  <c:v>67.773238602723509</c:v>
                </c:pt>
                <c:pt idx="836">
                  <c:v>67.773238602723509</c:v>
                </c:pt>
                <c:pt idx="837">
                  <c:v>67.773238602723509</c:v>
                </c:pt>
                <c:pt idx="838">
                  <c:v>67.973159660548646</c:v>
                </c:pt>
                <c:pt idx="839">
                  <c:v>67.973159660548646</c:v>
                </c:pt>
                <c:pt idx="840">
                  <c:v>67.973159660548646</c:v>
                </c:pt>
                <c:pt idx="841">
                  <c:v>67.973159660548646</c:v>
                </c:pt>
                <c:pt idx="842">
                  <c:v>68.173080718373797</c:v>
                </c:pt>
                <c:pt idx="843">
                  <c:v>68.373001776198933</c:v>
                </c:pt>
                <c:pt idx="844">
                  <c:v>68.373001776198933</c:v>
                </c:pt>
                <c:pt idx="845">
                  <c:v>68.373001776198933</c:v>
                </c:pt>
                <c:pt idx="846">
                  <c:v>68.373001776198933</c:v>
                </c:pt>
                <c:pt idx="847">
                  <c:v>68.373001776198933</c:v>
                </c:pt>
                <c:pt idx="848">
                  <c:v>68.373001776198933</c:v>
                </c:pt>
                <c:pt idx="849">
                  <c:v>68.57292283402407</c:v>
                </c:pt>
                <c:pt idx="850">
                  <c:v>68.77284389184922</c:v>
                </c:pt>
                <c:pt idx="851">
                  <c:v>68.77284389184922</c:v>
                </c:pt>
                <c:pt idx="852">
                  <c:v>68.57292283402407</c:v>
                </c:pt>
                <c:pt idx="853">
                  <c:v>68.77284389184922</c:v>
                </c:pt>
                <c:pt idx="854">
                  <c:v>68.972764949674357</c:v>
                </c:pt>
                <c:pt idx="855">
                  <c:v>68.972764949674357</c:v>
                </c:pt>
                <c:pt idx="856">
                  <c:v>68.972764949674357</c:v>
                </c:pt>
                <c:pt idx="857">
                  <c:v>68.972764949674357</c:v>
                </c:pt>
                <c:pt idx="858">
                  <c:v>69.172686007499507</c:v>
                </c:pt>
                <c:pt idx="859">
                  <c:v>69.172686007499507</c:v>
                </c:pt>
                <c:pt idx="860">
                  <c:v>69.172686007499507</c:v>
                </c:pt>
                <c:pt idx="861">
                  <c:v>69.372607065324644</c:v>
                </c:pt>
                <c:pt idx="862">
                  <c:v>69.372607065324644</c:v>
                </c:pt>
                <c:pt idx="863">
                  <c:v>69.372607065324644</c:v>
                </c:pt>
                <c:pt idx="864">
                  <c:v>69.372607065324644</c:v>
                </c:pt>
                <c:pt idx="865">
                  <c:v>69.572528123149795</c:v>
                </c:pt>
                <c:pt idx="866">
                  <c:v>69.772449180974931</c:v>
                </c:pt>
                <c:pt idx="867">
                  <c:v>69.772449180974931</c:v>
                </c:pt>
                <c:pt idx="868">
                  <c:v>69.972370238800082</c:v>
                </c:pt>
                <c:pt idx="869">
                  <c:v>69.772449180974931</c:v>
                </c:pt>
                <c:pt idx="870">
                  <c:v>69.772449180974931</c:v>
                </c:pt>
                <c:pt idx="871">
                  <c:v>69.572528123149795</c:v>
                </c:pt>
                <c:pt idx="872">
                  <c:v>69.572528123149795</c:v>
                </c:pt>
                <c:pt idx="873">
                  <c:v>69.372607065324644</c:v>
                </c:pt>
                <c:pt idx="874">
                  <c:v>69.572528123149795</c:v>
                </c:pt>
                <c:pt idx="875">
                  <c:v>69.772449180974931</c:v>
                </c:pt>
                <c:pt idx="876">
                  <c:v>69.772449180974931</c:v>
                </c:pt>
                <c:pt idx="877">
                  <c:v>69.772449180974931</c:v>
                </c:pt>
                <c:pt idx="878">
                  <c:v>69.772449180974931</c:v>
                </c:pt>
                <c:pt idx="879">
                  <c:v>69.972370238800082</c:v>
                </c:pt>
                <c:pt idx="880">
                  <c:v>69.972370238800082</c:v>
                </c:pt>
                <c:pt idx="881">
                  <c:v>69.972370238800082</c:v>
                </c:pt>
                <c:pt idx="882">
                  <c:v>70.172291296625218</c:v>
                </c:pt>
                <c:pt idx="883">
                  <c:v>70.172291296625218</c:v>
                </c:pt>
                <c:pt idx="884">
                  <c:v>69.972370238800082</c:v>
                </c:pt>
                <c:pt idx="885">
                  <c:v>69.972370238800082</c:v>
                </c:pt>
                <c:pt idx="886">
                  <c:v>70.172291296625218</c:v>
                </c:pt>
                <c:pt idx="887">
                  <c:v>70.172291296625218</c:v>
                </c:pt>
                <c:pt idx="888">
                  <c:v>70.172291296625218</c:v>
                </c:pt>
                <c:pt idx="889">
                  <c:v>70.372212354450369</c:v>
                </c:pt>
                <c:pt idx="890">
                  <c:v>70.372212354450369</c:v>
                </c:pt>
                <c:pt idx="891">
                  <c:v>70.372212354450369</c:v>
                </c:pt>
                <c:pt idx="892">
                  <c:v>70.572133412275505</c:v>
                </c:pt>
                <c:pt idx="893">
                  <c:v>70.572133412275505</c:v>
                </c:pt>
                <c:pt idx="894">
                  <c:v>70.572133412275505</c:v>
                </c:pt>
                <c:pt idx="895">
                  <c:v>70.572133412275505</c:v>
                </c:pt>
                <c:pt idx="896">
                  <c:v>70.572133412275505</c:v>
                </c:pt>
                <c:pt idx="897">
                  <c:v>70.572133412275505</c:v>
                </c:pt>
                <c:pt idx="898">
                  <c:v>70.572133412275505</c:v>
                </c:pt>
                <c:pt idx="899">
                  <c:v>70.772054470100656</c:v>
                </c:pt>
                <c:pt idx="900">
                  <c:v>70.772054470100656</c:v>
                </c:pt>
                <c:pt idx="901">
                  <c:v>70.772054470100656</c:v>
                </c:pt>
                <c:pt idx="902">
                  <c:v>70.772054470100656</c:v>
                </c:pt>
                <c:pt idx="903">
                  <c:v>70.772054470100656</c:v>
                </c:pt>
                <c:pt idx="904">
                  <c:v>70.772054470100656</c:v>
                </c:pt>
                <c:pt idx="905">
                  <c:v>70.971975527925792</c:v>
                </c:pt>
                <c:pt idx="906">
                  <c:v>70.971975527925792</c:v>
                </c:pt>
                <c:pt idx="907">
                  <c:v>70.971975527925792</c:v>
                </c:pt>
                <c:pt idx="908">
                  <c:v>70.971975527925792</c:v>
                </c:pt>
                <c:pt idx="909">
                  <c:v>70.971975527925792</c:v>
                </c:pt>
                <c:pt idx="910">
                  <c:v>70.971975527925792</c:v>
                </c:pt>
                <c:pt idx="911">
                  <c:v>70.971975527925792</c:v>
                </c:pt>
                <c:pt idx="912">
                  <c:v>71.171896585750929</c:v>
                </c:pt>
                <c:pt idx="913">
                  <c:v>71.171896585750929</c:v>
                </c:pt>
                <c:pt idx="914">
                  <c:v>71.37181764357608</c:v>
                </c:pt>
                <c:pt idx="915">
                  <c:v>71.37181764357608</c:v>
                </c:pt>
                <c:pt idx="916">
                  <c:v>71.37181764357608</c:v>
                </c:pt>
                <c:pt idx="917">
                  <c:v>71.37181764357608</c:v>
                </c:pt>
                <c:pt idx="918">
                  <c:v>71.171896585750929</c:v>
                </c:pt>
                <c:pt idx="919">
                  <c:v>71.171896585750929</c:v>
                </c:pt>
                <c:pt idx="920">
                  <c:v>71.37181764357608</c:v>
                </c:pt>
                <c:pt idx="921">
                  <c:v>71.37181764357608</c:v>
                </c:pt>
                <c:pt idx="922">
                  <c:v>71.37181764357608</c:v>
                </c:pt>
                <c:pt idx="923">
                  <c:v>71.37181764357608</c:v>
                </c:pt>
                <c:pt idx="924">
                  <c:v>71.37181764357608</c:v>
                </c:pt>
                <c:pt idx="925">
                  <c:v>71.37181764357608</c:v>
                </c:pt>
                <c:pt idx="926">
                  <c:v>71.37181764357608</c:v>
                </c:pt>
                <c:pt idx="927">
                  <c:v>71.571738701401216</c:v>
                </c:pt>
                <c:pt idx="928">
                  <c:v>71.571738701401216</c:v>
                </c:pt>
                <c:pt idx="929">
                  <c:v>71.37181764357608</c:v>
                </c:pt>
                <c:pt idx="930">
                  <c:v>71.571738701401216</c:v>
                </c:pt>
                <c:pt idx="931">
                  <c:v>71.571738701401216</c:v>
                </c:pt>
                <c:pt idx="932">
                  <c:v>71.571738701401216</c:v>
                </c:pt>
                <c:pt idx="933">
                  <c:v>71.571738701401216</c:v>
                </c:pt>
                <c:pt idx="934">
                  <c:v>71.771659759226367</c:v>
                </c:pt>
                <c:pt idx="935">
                  <c:v>71.771659759226367</c:v>
                </c:pt>
                <c:pt idx="936">
                  <c:v>71.771659759226367</c:v>
                </c:pt>
                <c:pt idx="937">
                  <c:v>71.971580817051503</c:v>
                </c:pt>
                <c:pt idx="938">
                  <c:v>71.971580817051503</c:v>
                </c:pt>
                <c:pt idx="939">
                  <c:v>71.971580817051503</c:v>
                </c:pt>
                <c:pt idx="940">
                  <c:v>71.971580817051503</c:v>
                </c:pt>
                <c:pt idx="941">
                  <c:v>71.971580817051503</c:v>
                </c:pt>
                <c:pt idx="942">
                  <c:v>71.971580817051503</c:v>
                </c:pt>
                <c:pt idx="943">
                  <c:v>71.971580817051503</c:v>
                </c:pt>
                <c:pt idx="944">
                  <c:v>71.971580817051503</c:v>
                </c:pt>
                <c:pt idx="945">
                  <c:v>71.971580817051503</c:v>
                </c:pt>
                <c:pt idx="946">
                  <c:v>71.971580817051503</c:v>
                </c:pt>
                <c:pt idx="947">
                  <c:v>71.971580817051503</c:v>
                </c:pt>
                <c:pt idx="948">
                  <c:v>72.171501874876654</c:v>
                </c:pt>
                <c:pt idx="949">
                  <c:v>72.171501874876654</c:v>
                </c:pt>
                <c:pt idx="950">
                  <c:v>72.171501874876654</c:v>
                </c:pt>
                <c:pt idx="951">
                  <c:v>72.171501874876654</c:v>
                </c:pt>
                <c:pt idx="952">
                  <c:v>72.171501874876654</c:v>
                </c:pt>
                <c:pt idx="953">
                  <c:v>72.171501874876654</c:v>
                </c:pt>
                <c:pt idx="954">
                  <c:v>72.171501874876654</c:v>
                </c:pt>
                <c:pt idx="955">
                  <c:v>71.971580817051503</c:v>
                </c:pt>
                <c:pt idx="956">
                  <c:v>72.171501874876654</c:v>
                </c:pt>
                <c:pt idx="957">
                  <c:v>72.171501874876654</c:v>
                </c:pt>
                <c:pt idx="958">
                  <c:v>72.171501874876654</c:v>
                </c:pt>
                <c:pt idx="959">
                  <c:v>72.37142293270179</c:v>
                </c:pt>
                <c:pt idx="960">
                  <c:v>72.37142293270179</c:v>
                </c:pt>
                <c:pt idx="961">
                  <c:v>72.37142293270179</c:v>
                </c:pt>
                <c:pt idx="962">
                  <c:v>72.37142293270179</c:v>
                </c:pt>
                <c:pt idx="963">
                  <c:v>72.37142293270179</c:v>
                </c:pt>
                <c:pt idx="964">
                  <c:v>72.571343990526941</c:v>
                </c:pt>
                <c:pt idx="965">
                  <c:v>72.571343990526941</c:v>
                </c:pt>
                <c:pt idx="966">
                  <c:v>72.37142293270179</c:v>
                </c:pt>
                <c:pt idx="967">
                  <c:v>72.571343990526941</c:v>
                </c:pt>
                <c:pt idx="968">
                  <c:v>72.571343990526941</c:v>
                </c:pt>
                <c:pt idx="969">
                  <c:v>72.571343990526941</c:v>
                </c:pt>
                <c:pt idx="970">
                  <c:v>72.571343990526941</c:v>
                </c:pt>
                <c:pt idx="971">
                  <c:v>72.571343990526941</c:v>
                </c:pt>
                <c:pt idx="972">
                  <c:v>72.571343990526941</c:v>
                </c:pt>
                <c:pt idx="973">
                  <c:v>72.571343990526941</c:v>
                </c:pt>
                <c:pt idx="974">
                  <c:v>72.571343990526941</c:v>
                </c:pt>
                <c:pt idx="975">
                  <c:v>72.571343990526941</c:v>
                </c:pt>
                <c:pt idx="976">
                  <c:v>72.571343990526941</c:v>
                </c:pt>
                <c:pt idx="977">
                  <c:v>72.571343990526941</c:v>
                </c:pt>
                <c:pt idx="978">
                  <c:v>72.37142293270179</c:v>
                </c:pt>
                <c:pt idx="979">
                  <c:v>72.571343990526941</c:v>
                </c:pt>
                <c:pt idx="980">
                  <c:v>72.771265048352078</c:v>
                </c:pt>
                <c:pt idx="981">
                  <c:v>72.771265048352078</c:v>
                </c:pt>
                <c:pt idx="982">
                  <c:v>72.771265048352078</c:v>
                </c:pt>
                <c:pt idx="983">
                  <c:v>72.771265048352078</c:v>
                </c:pt>
                <c:pt idx="984">
                  <c:v>72.771265048352078</c:v>
                </c:pt>
                <c:pt idx="985">
                  <c:v>72.771265048352078</c:v>
                </c:pt>
                <c:pt idx="986">
                  <c:v>72.971186106177228</c:v>
                </c:pt>
                <c:pt idx="987">
                  <c:v>72.971186106177228</c:v>
                </c:pt>
                <c:pt idx="988">
                  <c:v>72.771265048352078</c:v>
                </c:pt>
                <c:pt idx="989">
                  <c:v>72.771265048352078</c:v>
                </c:pt>
                <c:pt idx="990">
                  <c:v>72.971186106177228</c:v>
                </c:pt>
                <c:pt idx="991">
                  <c:v>72.971186106177228</c:v>
                </c:pt>
                <c:pt idx="992">
                  <c:v>73.171107164002365</c:v>
                </c:pt>
                <c:pt idx="993">
                  <c:v>73.171107164002365</c:v>
                </c:pt>
                <c:pt idx="994">
                  <c:v>72.971186106177228</c:v>
                </c:pt>
                <c:pt idx="995">
                  <c:v>73.171107164002365</c:v>
                </c:pt>
                <c:pt idx="996">
                  <c:v>72.971186106177228</c:v>
                </c:pt>
                <c:pt idx="997">
                  <c:v>72.971186106177228</c:v>
                </c:pt>
                <c:pt idx="998">
                  <c:v>72.971186106177228</c:v>
                </c:pt>
                <c:pt idx="999">
                  <c:v>72.971186106177228</c:v>
                </c:pt>
                <c:pt idx="1000">
                  <c:v>72.971186106177228</c:v>
                </c:pt>
                <c:pt idx="1001">
                  <c:v>72.971186106177228</c:v>
                </c:pt>
                <c:pt idx="1002">
                  <c:v>73.171107164002365</c:v>
                </c:pt>
                <c:pt idx="1003">
                  <c:v>73.171107164002365</c:v>
                </c:pt>
                <c:pt idx="1004">
                  <c:v>73.171107164002365</c:v>
                </c:pt>
                <c:pt idx="1005">
                  <c:v>73.171107164002365</c:v>
                </c:pt>
                <c:pt idx="1006">
                  <c:v>73.371028221827515</c:v>
                </c:pt>
                <c:pt idx="1007">
                  <c:v>73.371028221827515</c:v>
                </c:pt>
                <c:pt idx="1008">
                  <c:v>73.371028221827515</c:v>
                </c:pt>
                <c:pt idx="1009">
                  <c:v>73.371028221827515</c:v>
                </c:pt>
                <c:pt idx="1010">
                  <c:v>73.371028221827515</c:v>
                </c:pt>
                <c:pt idx="1011">
                  <c:v>73.371028221827515</c:v>
                </c:pt>
                <c:pt idx="1012">
                  <c:v>73.371028221827515</c:v>
                </c:pt>
                <c:pt idx="1013">
                  <c:v>73.371028221827515</c:v>
                </c:pt>
                <c:pt idx="1014">
                  <c:v>73.570949279652652</c:v>
                </c:pt>
                <c:pt idx="1015">
                  <c:v>73.371028221827515</c:v>
                </c:pt>
                <c:pt idx="1016">
                  <c:v>73.371028221827515</c:v>
                </c:pt>
                <c:pt idx="1017">
                  <c:v>73.371028221827515</c:v>
                </c:pt>
                <c:pt idx="1018">
                  <c:v>73.371028221827515</c:v>
                </c:pt>
                <c:pt idx="1019">
                  <c:v>73.371028221827515</c:v>
                </c:pt>
                <c:pt idx="1020">
                  <c:v>73.570949279652652</c:v>
                </c:pt>
                <c:pt idx="1021">
                  <c:v>73.371028221827515</c:v>
                </c:pt>
                <c:pt idx="1022">
                  <c:v>73.570949279652652</c:v>
                </c:pt>
                <c:pt idx="1023">
                  <c:v>73.371028221827515</c:v>
                </c:pt>
                <c:pt idx="1024">
                  <c:v>73.570949279652652</c:v>
                </c:pt>
                <c:pt idx="1025">
                  <c:v>73.570949279652652</c:v>
                </c:pt>
                <c:pt idx="1026">
                  <c:v>73.570949279652652</c:v>
                </c:pt>
                <c:pt idx="1027">
                  <c:v>73.371028221827515</c:v>
                </c:pt>
                <c:pt idx="1028">
                  <c:v>73.570949279652652</c:v>
                </c:pt>
                <c:pt idx="1029">
                  <c:v>73.570949279652652</c:v>
                </c:pt>
                <c:pt idx="1030">
                  <c:v>73.570949279652652</c:v>
                </c:pt>
                <c:pt idx="1031">
                  <c:v>73.570949279652652</c:v>
                </c:pt>
                <c:pt idx="1032">
                  <c:v>73.570949279652652</c:v>
                </c:pt>
                <c:pt idx="1033">
                  <c:v>73.570949279652652</c:v>
                </c:pt>
                <c:pt idx="1034">
                  <c:v>73.570949279652652</c:v>
                </c:pt>
                <c:pt idx="1035">
                  <c:v>73.770870337477803</c:v>
                </c:pt>
                <c:pt idx="1036">
                  <c:v>73.770870337477803</c:v>
                </c:pt>
                <c:pt idx="1037">
                  <c:v>73.570949279652652</c:v>
                </c:pt>
                <c:pt idx="1038">
                  <c:v>73.770870337477803</c:v>
                </c:pt>
                <c:pt idx="1039">
                  <c:v>73.570949279652652</c:v>
                </c:pt>
                <c:pt idx="1040">
                  <c:v>73.570949279652652</c:v>
                </c:pt>
                <c:pt idx="1041">
                  <c:v>73.770870337477803</c:v>
                </c:pt>
                <c:pt idx="1042">
                  <c:v>73.770870337477803</c:v>
                </c:pt>
                <c:pt idx="1043">
                  <c:v>73.770870337477803</c:v>
                </c:pt>
                <c:pt idx="1044">
                  <c:v>73.770870337477803</c:v>
                </c:pt>
                <c:pt idx="1045">
                  <c:v>73.970791395302939</c:v>
                </c:pt>
                <c:pt idx="1046">
                  <c:v>73.770870337477803</c:v>
                </c:pt>
                <c:pt idx="1047">
                  <c:v>73.970791395302939</c:v>
                </c:pt>
                <c:pt idx="1048">
                  <c:v>73.770870337477803</c:v>
                </c:pt>
                <c:pt idx="1049">
                  <c:v>73.770870337477803</c:v>
                </c:pt>
                <c:pt idx="1050">
                  <c:v>73.770870337477803</c:v>
                </c:pt>
                <c:pt idx="1051">
                  <c:v>73.770870337477803</c:v>
                </c:pt>
                <c:pt idx="1052">
                  <c:v>73.770870337477803</c:v>
                </c:pt>
                <c:pt idx="1053">
                  <c:v>73.770870337477803</c:v>
                </c:pt>
                <c:pt idx="1054">
                  <c:v>73.770870337477803</c:v>
                </c:pt>
                <c:pt idx="1055">
                  <c:v>73.770870337477803</c:v>
                </c:pt>
                <c:pt idx="1056">
                  <c:v>73.770870337477803</c:v>
                </c:pt>
                <c:pt idx="1057">
                  <c:v>73.970791395302939</c:v>
                </c:pt>
                <c:pt idx="1058">
                  <c:v>73.770870337477803</c:v>
                </c:pt>
                <c:pt idx="1059">
                  <c:v>73.970791395302939</c:v>
                </c:pt>
                <c:pt idx="1060">
                  <c:v>74.17071245312809</c:v>
                </c:pt>
                <c:pt idx="1061">
                  <c:v>74.370633510953226</c:v>
                </c:pt>
                <c:pt idx="1062">
                  <c:v>74.370633510953226</c:v>
                </c:pt>
                <c:pt idx="1063">
                  <c:v>74.370633510953226</c:v>
                </c:pt>
                <c:pt idx="1064">
                  <c:v>74.370633510953226</c:v>
                </c:pt>
                <c:pt idx="1065">
                  <c:v>74.370633510953226</c:v>
                </c:pt>
                <c:pt idx="1066">
                  <c:v>74.570554568778377</c:v>
                </c:pt>
                <c:pt idx="1067">
                  <c:v>74.570554568778377</c:v>
                </c:pt>
                <c:pt idx="1068">
                  <c:v>74.570554568778377</c:v>
                </c:pt>
                <c:pt idx="1069">
                  <c:v>74.570554568778377</c:v>
                </c:pt>
                <c:pt idx="1070">
                  <c:v>74.570554568778377</c:v>
                </c:pt>
                <c:pt idx="1071">
                  <c:v>74.770475626603513</c:v>
                </c:pt>
                <c:pt idx="1072">
                  <c:v>74.970396684428664</c:v>
                </c:pt>
                <c:pt idx="1073">
                  <c:v>74.770475626603513</c:v>
                </c:pt>
                <c:pt idx="1074">
                  <c:v>74.770475626603513</c:v>
                </c:pt>
                <c:pt idx="1075">
                  <c:v>74.970396684428664</c:v>
                </c:pt>
                <c:pt idx="1076">
                  <c:v>74.970396684428664</c:v>
                </c:pt>
                <c:pt idx="1077">
                  <c:v>75.1703177422538</c:v>
                </c:pt>
                <c:pt idx="1078">
                  <c:v>75.1703177422538</c:v>
                </c:pt>
                <c:pt idx="1079">
                  <c:v>75.1703177422538</c:v>
                </c:pt>
                <c:pt idx="1080">
                  <c:v>75.370238800078951</c:v>
                </c:pt>
                <c:pt idx="1081">
                  <c:v>75.370238800078951</c:v>
                </c:pt>
                <c:pt idx="1082">
                  <c:v>75.370238800078951</c:v>
                </c:pt>
                <c:pt idx="1083">
                  <c:v>75.570159857904088</c:v>
                </c:pt>
                <c:pt idx="1084">
                  <c:v>75.370238800078951</c:v>
                </c:pt>
                <c:pt idx="1085">
                  <c:v>75.570159857904088</c:v>
                </c:pt>
                <c:pt idx="1086">
                  <c:v>75.570159857904088</c:v>
                </c:pt>
                <c:pt idx="1087">
                  <c:v>75.570159857904088</c:v>
                </c:pt>
                <c:pt idx="1088">
                  <c:v>75.570159857904088</c:v>
                </c:pt>
                <c:pt idx="1089">
                  <c:v>75.570159857904088</c:v>
                </c:pt>
                <c:pt idx="1090">
                  <c:v>75.570159857904088</c:v>
                </c:pt>
                <c:pt idx="1091">
                  <c:v>75.570159857904088</c:v>
                </c:pt>
                <c:pt idx="1092">
                  <c:v>75.770080915729238</c:v>
                </c:pt>
                <c:pt idx="1093">
                  <c:v>75.770080915729238</c:v>
                </c:pt>
                <c:pt idx="1094">
                  <c:v>75.770080915729238</c:v>
                </c:pt>
                <c:pt idx="1095">
                  <c:v>75.770080915729238</c:v>
                </c:pt>
                <c:pt idx="1096">
                  <c:v>75.970001973554375</c:v>
                </c:pt>
                <c:pt idx="1097">
                  <c:v>75.770080915729238</c:v>
                </c:pt>
                <c:pt idx="1098">
                  <c:v>75.970001973554375</c:v>
                </c:pt>
                <c:pt idx="1099">
                  <c:v>75.770080915729238</c:v>
                </c:pt>
                <c:pt idx="1100">
                  <c:v>75.970001973554375</c:v>
                </c:pt>
                <c:pt idx="1101">
                  <c:v>75.970001973554375</c:v>
                </c:pt>
                <c:pt idx="1102">
                  <c:v>75.970001973554375</c:v>
                </c:pt>
                <c:pt idx="1103">
                  <c:v>75.970001973554375</c:v>
                </c:pt>
                <c:pt idx="1104">
                  <c:v>76.169923031379525</c:v>
                </c:pt>
                <c:pt idx="1105">
                  <c:v>75.970001973554375</c:v>
                </c:pt>
                <c:pt idx="1106">
                  <c:v>76.169923031379525</c:v>
                </c:pt>
                <c:pt idx="1107">
                  <c:v>76.169923031379525</c:v>
                </c:pt>
                <c:pt idx="1108">
                  <c:v>76.369844089204662</c:v>
                </c:pt>
                <c:pt idx="1109">
                  <c:v>76.369844089204662</c:v>
                </c:pt>
                <c:pt idx="1110">
                  <c:v>76.569765147029813</c:v>
                </c:pt>
                <c:pt idx="1111">
                  <c:v>76.569765147029813</c:v>
                </c:pt>
                <c:pt idx="1112">
                  <c:v>76.369844089204662</c:v>
                </c:pt>
                <c:pt idx="1113">
                  <c:v>76.569765147029813</c:v>
                </c:pt>
                <c:pt idx="1114">
                  <c:v>76.569765147029813</c:v>
                </c:pt>
                <c:pt idx="1115">
                  <c:v>76.569765147029813</c:v>
                </c:pt>
                <c:pt idx="1116">
                  <c:v>76.569765147029813</c:v>
                </c:pt>
                <c:pt idx="1117">
                  <c:v>76.569765147029813</c:v>
                </c:pt>
                <c:pt idx="1118">
                  <c:v>76.769686204854949</c:v>
                </c:pt>
                <c:pt idx="1119">
                  <c:v>76.569765147029813</c:v>
                </c:pt>
                <c:pt idx="1120">
                  <c:v>76.569765147029813</c:v>
                </c:pt>
                <c:pt idx="1121">
                  <c:v>76.569765147029813</c:v>
                </c:pt>
                <c:pt idx="1122">
                  <c:v>76.569765147029813</c:v>
                </c:pt>
                <c:pt idx="1123">
                  <c:v>76.569765147029813</c:v>
                </c:pt>
                <c:pt idx="1124">
                  <c:v>76.569765147029813</c:v>
                </c:pt>
                <c:pt idx="1125">
                  <c:v>76.569765147029813</c:v>
                </c:pt>
                <c:pt idx="1126">
                  <c:v>76.769686204854949</c:v>
                </c:pt>
                <c:pt idx="1127">
                  <c:v>76.769686204854949</c:v>
                </c:pt>
                <c:pt idx="1128">
                  <c:v>76.769686204854949</c:v>
                </c:pt>
                <c:pt idx="1129">
                  <c:v>76.769686204854949</c:v>
                </c:pt>
                <c:pt idx="1130">
                  <c:v>76.769686204854949</c:v>
                </c:pt>
                <c:pt idx="1131">
                  <c:v>76.769686204854949</c:v>
                </c:pt>
                <c:pt idx="1132">
                  <c:v>76.969607262680086</c:v>
                </c:pt>
                <c:pt idx="1133">
                  <c:v>76.969607262680086</c:v>
                </c:pt>
                <c:pt idx="1134">
                  <c:v>76.769686204854949</c:v>
                </c:pt>
                <c:pt idx="1135">
                  <c:v>76.969607262680086</c:v>
                </c:pt>
                <c:pt idx="1136">
                  <c:v>76.969607262680086</c:v>
                </c:pt>
                <c:pt idx="1137">
                  <c:v>76.969607262680086</c:v>
                </c:pt>
                <c:pt idx="1138">
                  <c:v>77.169528320505236</c:v>
                </c:pt>
                <c:pt idx="1139">
                  <c:v>76.969607262680086</c:v>
                </c:pt>
                <c:pt idx="1140">
                  <c:v>77.169528320505236</c:v>
                </c:pt>
                <c:pt idx="1141">
                  <c:v>77.169528320505236</c:v>
                </c:pt>
                <c:pt idx="1142">
                  <c:v>76.969607262680086</c:v>
                </c:pt>
                <c:pt idx="1143">
                  <c:v>76.969607262680086</c:v>
                </c:pt>
                <c:pt idx="1144">
                  <c:v>76.969607262680086</c:v>
                </c:pt>
                <c:pt idx="1145">
                  <c:v>77.169528320505236</c:v>
                </c:pt>
                <c:pt idx="1146">
                  <c:v>77.169528320505236</c:v>
                </c:pt>
                <c:pt idx="1147">
                  <c:v>77.169528320505236</c:v>
                </c:pt>
                <c:pt idx="1148">
                  <c:v>77.169528320505236</c:v>
                </c:pt>
                <c:pt idx="1149">
                  <c:v>77.169528320505236</c:v>
                </c:pt>
                <c:pt idx="1150">
                  <c:v>77.169528320505236</c:v>
                </c:pt>
                <c:pt idx="1151">
                  <c:v>77.369449378330373</c:v>
                </c:pt>
                <c:pt idx="1152">
                  <c:v>77.369449378330373</c:v>
                </c:pt>
                <c:pt idx="1153">
                  <c:v>77.369449378330373</c:v>
                </c:pt>
                <c:pt idx="1154">
                  <c:v>77.369449378330373</c:v>
                </c:pt>
                <c:pt idx="1155">
                  <c:v>77.369449378330373</c:v>
                </c:pt>
                <c:pt idx="1156">
                  <c:v>77.369449378330373</c:v>
                </c:pt>
                <c:pt idx="1157">
                  <c:v>77.369449378330373</c:v>
                </c:pt>
                <c:pt idx="1158">
                  <c:v>77.369449378330373</c:v>
                </c:pt>
                <c:pt idx="1159">
                  <c:v>77.369449378330373</c:v>
                </c:pt>
                <c:pt idx="1160">
                  <c:v>77.369449378330373</c:v>
                </c:pt>
                <c:pt idx="1161">
                  <c:v>77.369449378330373</c:v>
                </c:pt>
                <c:pt idx="1162">
                  <c:v>77.369449378330373</c:v>
                </c:pt>
                <c:pt idx="1163">
                  <c:v>77.369449378330373</c:v>
                </c:pt>
                <c:pt idx="1164">
                  <c:v>77.369449378330373</c:v>
                </c:pt>
                <c:pt idx="1165">
                  <c:v>77.369449378330373</c:v>
                </c:pt>
                <c:pt idx="1166">
                  <c:v>77.369449378330373</c:v>
                </c:pt>
                <c:pt idx="1167">
                  <c:v>77.369449378330373</c:v>
                </c:pt>
                <c:pt idx="1168">
                  <c:v>77.369449378330373</c:v>
                </c:pt>
                <c:pt idx="1169">
                  <c:v>77.369449378330373</c:v>
                </c:pt>
                <c:pt idx="1170">
                  <c:v>77.369449378330373</c:v>
                </c:pt>
                <c:pt idx="1171">
                  <c:v>77.569370436155523</c:v>
                </c:pt>
                <c:pt idx="1172">
                  <c:v>77.569370436155523</c:v>
                </c:pt>
                <c:pt idx="1173">
                  <c:v>77.569370436155523</c:v>
                </c:pt>
                <c:pt idx="1174">
                  <c:v>77.569370436155523</c:v>
                </c:pt>
                <c:pt idx="1175">
                  <c:v>77.569370436155523</c:v>
                </c:pt>
                <c:pt idx="1176">
                  <c:v>77.76929149398066</c:v>
                </c:pt>
                <c:pt idx="1177">
                  <c:v>77.76929149398066</c:v>
                </c:pt>
                <c:pt idx="1178">
                  <c:v>77.76929149398066</c:v>
                </c:pt>
                <c:pt idx="1179">
                  <c:v>77.569370436155523</c:v>
                </c:pt>
                <c:pt idx="1180">
                  <c:v>77.76929149398066</c:v>
                </c:pt>
                <c:pt idx="1181">
                  <c:v>77.569370436155523</c:v>
                </c:pt>
                <c:pt idx="1182">
                  <c:v>77.76929149398066</c:v>
                </c:pt>
                <c:pt idx="1183">
                  <c:v>77.76929149398066</c:v>
                </c:pt>
                <c:pt idx="1184">
                  <c:v>77.969212551805811</c:v>
                </c:pt>
                <c:pt idx="1185">
                  <c:v>77.969212551805811</c:v>
                </c:pt>
                <c:pt idx="1186">
                  <c:v>77.969212551805811</c:v>
                </c:pt>
                <c:pt idx="1187">
                  <c:v>77.969212551805811</c:v>
                </c:pt>
                <c:pt idx="1188">
                  <c:v>77.969212551805811</c:v>
                </c:pt>
                <c:pt idx="1189">
                  <c:v>77.969212551805811</c:v>
                </c:pt>
                <c:pt idx="1190">
                  <c:v>77.969212551805811</c:v>
                </c:pt>
                <c:pt idx="1191">
                  <c:v>77.969212551805811</c:v>
                </c:pt>
                <c:pt idx="1192">
                  <c:v>77.969212551805811</c:v>
                </c:pt>
                <c:pt idx="1193">
                  <c:v>77.969212551805811</c:v>
                </c:pt>
                <c:pt idx="1194">
                  <c:v>77.969212551805811</c:v>
                </c:pt>
                <c:pt idx="1195">
                  <c:v>77.969212551805811</c:v>
                </c:pt>
                <c:pt idx="1196">
                  <c:v>77.76929149398066</c:v>
                </c:pt>
                <c:pt idx="1197">
                  <c:v>77.969212551805811</c:v>
                </c:pt>
                <c:pt idx="1198">
                  <c:v>78.169133609630947</c:v>
                </c:pt>
                <c:pt idx="1199">
                  <c:v>77.969212551805811</c:v>
                </c:pt>
                <c:pt idx="1200">
                  <c:v>77.969212551805811</c:v>
                </c:pt>
                <c:pt idx="1201">
                  <c:v>78.169133609630947</c:v>
                </c:pt>
                <c:pt idx="1202">
                  <c:v>78.169133609630947</c:v>
                </c:pt>
                <c:pt idx="1203">
                  <c:v>78.169133609630947</c:v>
                </c:pt>
                <c:pt idx="1204">
                  <c:v>78.169133609630947</c:v>
                </c:pt>
                <c:pt idx="1205">
                  <c:v>78.169133609630947</c:v>
                </c:pt>
                <c:pt idx="1206">
                  <c:v>78.169133609630947</c:v>
                </c:pt>
                <c:pt idx="1207">
                  <c:v>78.169133609630947</c:v>
                </c:pt>
                <c:pt idx="1208">
                  <c:v>78.169133609630947</c:v>
                </c:pt>
                <c:pt idx="1209">
                  <c:v>78.369054667456098</c:v>
                </c:pt>
                <c:pt idx="1210">
                  <c:v>78.169133609630947</c:v>
                </c:pt>
                <c:pt idx="1211">
                  <c:v>78.369054667456098</c:v>
                </c:pt>
                <c:pt idx="1212">
                  <c:v>78.369054667456098</c:v>
                </c:pt>
                <c:pt idx="1213">
                  <c:v>78.369054667456098</c:v>
                </c:pt>
                <c:pt idx="1214">
                  <c:v>78.369054667456098</c:v>
                </c:pt>
                <c:pt idx="1215">
                  <c:v>78.369054667456098</c:v>
                </c:pt>
                <c:pt idx="1216">
                  <c:v>78.369054667456098</c:v>
                </c:pt>
                <c:pt idx="1217">
                  <c:v>78.369054667456098</c:v>
                </c:pt>
                <c:pt idx="1218">
                  <c:v>78.369054667456098</c:v>
                </c:pt>
                <c:pt idx="1219">
                  <c:v>78.369054667456098</c:v>
                </c:pt>
                <c:pt idx="1220">
                  <c:v>78.369054667456098</c:v>
                </c:pt>
                <c:pt idx="1221">
                  <c:v>78.369054667456098</c:v>
                </c:pt>
                <c:pt idx="1222">
                  <c:v>78.369054667456098</c:v>
                </c:pt>
                <c:pt idx="1223">
                  <c:v>78.568975725281234</c:v>
                </c:pt>
                <c:pt idx="1224">
                  <c:v>78.568975725281234</c:v>
                </c:pt>
                <c:pt idx="1225">
                  <c:v>78.568975725281234</c:v>
                </c:pt>
                <c:pt idx="1226">
                  <c:v>78.568975725281234</c:v>
                </c:pt>
                <c:pt idx="1227">
                  <c:v>78.768896783106385</c:v>
                </c:pt>
                <c:pt idx="1228">
                  <c:v>78.768896783106385</c:v>
                </c:pt>
                <c:pt idx="1229">
                  <c:v>78.768896783106385</c:v>
                </c:pt>
                <c:pt idx="1230">
                  <c:v>78.768896783106385</c:v>
                </c:pt>
                <c:pt idx="1231">
                  <c:v>78.768896783106385</c:v>
                </c:pt>
                <c:pt idx="1232">
                  <c:v>78.768896783106385</c:v>
                </c:pt>
                <c:pt idx="1233">
                  <c:v>78.768896783106385</c:v>
                </c:pt>
                <c:pt idx="1234">
                  <c:v>78.768896783106385</c:v>
                </c:pt>
                <c:pt idx="1235">
                  <c:v>78.768896783106385</c:v>
                </c:pt>
                <c:pt idx="1236">
                  <c:v>78.768896783106385</c:v>
                </c:pt>
                <c:pt idx="1237">
                  <c:v>78.968817840931521</c:v>
                </c:pt>
                <c:pt idx="1238">
                  <c:v>78.968817840931521</c:v>
                </c:pt>
                <c:pt idx="1239">
                  <c:v>78.768896783106385</c:v>
                </c:pt>
                <c:pt idx="1240">
                  <c:v>78.968817840931521</c:v>
                </c:pt>
                <c:pt idx="1241">
                  <c:v>78.968817840931521</c:v>
                </c:pt>
                <c:pt idx="1242">
                  <c:v>78.968817840931521</c:v>
                </c:pt>
                <c:pt idx="1243">
                  <c:v>78.968817840931521</c:v>
                </c:pt>
                <c:pt idx="1244">
                  <c:v>78.968817840931521</c:v>
                </c:pt>
                <c:pt idx="1245">
                  <c:v>78.968817840931521</c:v>
                </c:pt>
                <c:pt idx="1246">
                  <c:v>79.168738898756672</c:v>
                </c:pt>
                <c:pt idx="1247">
                  <c:v>79.168738898756672</c:v>
                </c:pt>
                <c:pt idx="1248">
                  <c:v>79.168738898756672</c:v>
                </c:pt>
                <c:pt idx="1249">
                  <c:v>79.168738898756672</c:v>
                </c:pt>
                <c:pt idx="1250">
                  <c:v>79.168738898756672</c:v>
                </c:pt>
                <c:pt idx="1251">
                  <c:v>79.168738898756672</c:v>
                </c:pt>
                <c:pt idx="1252">
                  <c:v>79.168738898756672</c:v>
                </c:pt>
                <c:pt idx="1253">
                  <c:v>79.168738898756672</c:v>
                </c:pt>
                <c:pt idx="1254">
                  <c:v>79.168738898756672</c:v>
                </c:pt>
                <c:pt idx="1255">
                  <c:v>78.968817840931521</c:v>
                </c:pt>
                <c:pt idx="1256">
                  <c:v>79.168738898756672</c:v>
                </c:pt>
                <c:pt idx="1257">
                  <c:v>79.168738898756672</c:v>
                </c:pt>
                <c:pt idx="1258">
                  <c:v>79.168738898756672</c:v>
                </c:pt>
                <c:pt idx="1259">
                  <c:v>79.168738898756672</c:v>
                </c:pt>
                <c:pt idx="1260">
                  <c:v>78.968817840931521</c:v>
                </c:pt>
                <c:pt idx="1261">
                  <c:v>79.168738898756672</c:v>
                </c:pt>
                <c:pt idx="1262">
                  <c:v>79.168738898756672</c:v>
                </c:pt>
                <c:pt idx="1263">
                  <c:v>79.168738898756672</c:v>
                </c:pt>
                <c:pt idx="1264">
                  <c:v>79.168738898756672</c:v>
                </c:pt>
                <c:pt idx="1265">
                  <c:v>78.968817840931521</c:v>
                </c:pt>
                <c:pt idx="1266">
                  <c:v>79.168738898756672</c:v>
                </c:pt>
                <c:pt idx="1267">
                  <c:v>79.168738898756672</c:v>
                </c:pt>
                <c:pt idx="1268">
                  <c:v>79.168738898756672</c:v>
                </c:pt>
                <c:pt idx="1269">
                  <c:v>79.168738898756672</c:v>
                </c:pt>
                <c:pt idx="1270">
                  <c:v>79.368659956581809</c:v>
                </c:pt>
                <c:pt idx="1271">
                  <c:v>79.368659956581809</c:v>
                </c:pt>
                <c:pt idx="1272">
                  <c:v>79.368659956581809</c:v>
                </c:pt>
                <c:pt idx="1273">
                  <c:v>79.568581014406959</c:v>
                </c:pt>
                <c:pt idx="1274">
                  <c:v>79.368659956581809</c:v>
                </c:pt>
                <c:pt idx="1275">
                  <c:v>79.368659956581809</c:v>
                </c:pt>
                <c:pt idx="1276">
                  <c:v>79.368659956581809</c:v>
                </c:pt>
                <c:pt idx="1277">
                  <c:v>79.368659956581809</c:v>
                </c:pt>
                <c:pt idx="1278">
                  <c:v>79.368659956581809</c:v>
                </c:pt>
                <c:pt idx="1279">
                  <c:v>79.568581014406959</c:v>
                </c:pt>
                <c:pt idx="1280">
                  <c:v>79.568581014406959</c:v>
                </c:pt>
                <c:pt idx="1281">
                  <c:v>79.568581014406959</c:v>
                </c:pt>
                <c:pt idx="1282">
                  <c:v>79.568581014406959</c:v>
                </c:pt>
                <c:pt idx="1283">
                  <c:v>79.568581014406959</c:v>
                </c:pt>
                <c:pt idx="1284">
                  <c:v>79.568581014406959</c:v>
                </c:pt>
                <c:pt idx="1285">
                  <c:v>79.568581014406959</c:v>
                </c:pt>
                <c:pt idx="1286">
                  <c:v>79.768502072232096</c:v>
                </c:pt>
                <c:pt idx="1287">
                  <c:v>79.568581014406959</c:v>
                </c:pt>
                <c:pt idx="1288">
                  <c:v>79.768502072232096</c:v>
                </c:pt>
                <c:pt idx="1289">
                  <c:v>79.768502072232096</c:v>
                </c:pt>
                <c:pt idx="1290">
                  <c:v>79.768502072232096</c:v>
                </c:pt>
                <c:pt idx="1291">
                  <c:v>79.768502072232096</c:v>
                </c:pt>
                <c:pt idx="1292">
                  <c:v>79.768502072232096</c:v>
                </c:pt>
                <c:pt idx="1293">
                  <c:v>79.768502072232096</c:v>
                </c:pt>
                <c:pt idx="1294">
                  <c:v>79.768502072232096</c:v>
                </c:pt>
                <c:pt idx="1295">
                  <c:v>79.768502072232096</c:v>
                </c:pt>
                <c:pt idx="1296">
                  <c:v>79.768502072232096</c:v>
                </c:pt>
                <c:pt idx="1297">
                  <c:v>79.768502072232096</c:v>
                </c:pt>
                <c:pt idx="1298">
                  <c:v>79.968423130057232</c:v>
                </c:pt>
                <c:pt idx="1299">
                  <c:v>79.968423130057232</c:v>
                </c:pt>
                <c:pt idx="1300">
                  <c:v>79.768502072232096</c:v>
                </c:pt>
                <c:pt idx="1301">
                  <c:v>79.968423130057232</c:v>
                </c:pt>
                <c:pt idx="1302">
                  <c:v>79.968423130057232</c:v>
                </c:pt>
                <c:pt idx="1303">
                  <c:v>79.968423130057232</c:v>
                </c:pt>
                <c:pt idx="1304">
                  <c:v>79.968423130057232</c:v>
                </c:pt>
                <c:pt idx="1305">
                  <c:v>79.968423130057232</c:v>
                </c:pt>
                <c:pt idx="1306">
                  <c:v>80.168344187882383</c:v>
                </c:pt>
                <c:pt idx="1307">
                  <c:v>80.168344187882383</c:v>
                </c:pt>
                <c:pt idx="1308">
                  <c:v>80.168344187882383</c:v>
                </c:pt>
                <c:pt idx="1309">
                  <c:v>80.168344187882383</c:v>
                </c:pt>
                <c:pt idx="1310">
                  <c:v>80.168344187882383</c:v>
                </c:pt>
                <c:pt idx="1311">
                  <c:v>80.168344187882383</c:v>
                </c:pt>
                <c:pt idx="1312">
                  <c:v>80.168344187882383</c:v>
                </c:pt>
                <c:pt idx="1313">
                  <c:v>80.168344187882383</c:v>
                </c:pt>
                <c:pt idx="1314">
                  <c:v>80.168344187882383</c:v>
                </c:pt>
                <c:pt idx="1315">
                  <c:v>80.168344187882383</c:v>
                </c:pt>
                <c:pt idx="1316">
                  <c:v>80.168344187882383</c:v>
                </c:pt>
                <c:pt idx="1317">
                  <c:v>80.168344187882383</c:v>
                </c:pt>
                <c:pt idx="1318">
                  <c:v>80.168344187882383</c:v>
                </c:pt>
                <c:pt idx="1319">
                  <c:v>80.168344187882383</c:v>
                </c:pt>
                <c:pt idx="1320">
                  <c:v>80.168344187882383</c:v>
                </c:pt>
                <c:pt idx="1321">
                  <c:v>80.168344187882383</c:v>
                </c:pt>
                <c:pt idx="1322">
                  <c:v>80.368265245707519</c:v>
                </c:pt>
                <c:pt idx="1323">
                  <c:v>80.368265245707519</c:v>
                </c:pt>
                <c:pt idx="1324">
                  <c:v>80.368265245707519</c:v>
                </c:pt>
                <c:pt idx="1325">
                  <c:v>80.368265245707519</c:v>
                </c:pt>
                <c:pt idx="1326">
                  <c:v>80.368265245707519</c:v>
                </c:pt>
                <c:pt idx="1327">
                  <c:v>80.368265245707519</c:v>
                </c:pt>
                <c:pt idx="1328">
                  <c:v>80.368265245707519</c:v>
                </c:pt>
                <c:pt idx="1329">
                  <c:v>80.368265245707519</c:v>
                </c:pt>
                <c:pt idx="1330">
                  <c:v>80.368265245707519</c:v>
                </c:pt>
                <c:pt idx="1331">
                  <c:v>80.368265245707519</c:v>
                </c:pt>
                <c:pt idx="1332">
                  <c:v>80.368265245707519</c:v>
                </c:pt>
                <c:pt idx="1333">
                  <c:v>80.368265245707519</c:v>
                </c:pt>
                <c:pt idx="1334">
                  <c:v>80.368265245707519</c:v>
                </c:pt>
                <c:pt idx="1335">
                  <c:v>80.368265245707519</c:v>
                </c:pt>
                <c:pt idx="1336">
                  <c:v>80.368265245707519</c:v>
                </c:pt>
                <c:pt idx="1337">
                  <c:v>80.168344187882383</c:v>
                </c:pt>
                <c:pt idx="1338">
                  <c:v>80.368265245707519</c:v>
                </c:pt>
                <c:pt idx="1339">
                  <c:v>80.368265245707519</c:v>
                </c:pt>
                <c:pt idx="1340">
                  <c:v>80.56818630353267</c:v>
                </c:pt>
                <c:pt idx="1341">
                  <c:v>80.368265245707519</c:v>
                </c:pt>
                <c:pt idx="1342">
                  <c:v>80.56818630353267</c:v>
                </c:pt>
                <c:pt idx="1343">
                  <c:v>80.56818630353267</c:v>
                </c:pt>
                <c:pt idx="1344">
                  <c:v>80.56818630353267</c:v>
                </c:pt>
                <c:pt idx="1345">
                  <c:v>80.768107361357806</c:v>
                </c:pt>
                <c:pt idx="1346">
                  <c:v>80.768107361357806</c:v>
                </c:pt>
                <c:pt idx="1347">
                  <c:v>80.768107361357806</c:v>
                </c:pt>
                <c:pt idx="1348">
                  <c:v>80.56818630353267</c:v>
                </c:pt>
                <c:pt idx="1349">
                  <c:v>80.768107361357806</c:v>
                </c:pt>
                <c:pt idx="1350">
                  <c:v>80.768107361357806</c:v>
                </c:pt>
                <c:pt idx="1351">
                  <c:v>80.56818630353267</c:v>
                </c:pt>
                <c:pt idx="1352">
                  <c:v>80.768107361357806</c:v>
                </c:pt>
                <c:pt idx="1353">
                  <c:v>80.768107361357806</c:v>
                </c:pt>
                <c:pt idx="1354">
                  <c:v>80.768107361357806</c:v>
                </c:pt>
                <c:pt idx="1355">
                  <c:v>80.768107361357806</c:v>
                </c:pt>
                <c:pt idx="1356">
                  <c:v>80.768107361357806</c:v>
                </c:pt>
                <c:pt idx="1357">
                  <c:v>80.768107361357806</c:v>
                </c:pt>
                <c:pt idx="1358">
                  <c:v>80.56818630353267</c:v>
                </c:pt>
                <c:pt idx="1359">
                  <c:v>80.56818630353267</c:v>
                </c:pt>
                <c:pt idx="1360">
                  <c:v>80.56818630353267</c:v>
                </c:pt>
                <c:pt idx="1361">
                  <c:v>80.56818630353267</c:v>
                </c:pt>
                <c:pt idx="1362">
                  <c:v>80.56818630353267</c:v>
                </c:pt>
                <c:pt idx="1363">
                  <c:v>80.56818630353267</c:v>
                </c:pt>
                <c:pt idx="1364">
                  <c:v>80.56818630353267</c:v>
                </c:pt>
                <c:pt idx="1365">
                  <c:v>80.768107361357806</c:v>
                </c:pt>
                <c:pt idx="1366">
                  <c:v>80.768107361357806</c:v>
                </c:pt>
                <c:pt idx="1367">
                  <c:v>80.768107361357806</c:v>
                </c:pt>
                <c:pt idx="1368">
                  <c:v>80.768107361357806</c:v>
                </c:pt>
                <c:pt idx="1369">
                  <c:v>80.968028419182957</c:v>
                </c:pt>
                <c:pt idx="1370">
                  <c:v>80.968028419182957</c:v>
                </c:pt>
                <c:pt idx="1371">
                  <c:v>80.968028419182957</c:v>
                </c:pt>
                <c:pt idx="1372">
                  <c:v>80.968028419182957</c:v>
                </c:pt>
                <c:pt idx="1373">
                  <c:v>80.968028419182957</c:v>
                </c:pt>
                <c:pt idx="1374">
                  <c:v>80.968028419182957</c:v>
                </c:pt>
                <c:pt idx="1375">
                  <c:v>80.968028419182957</c:v>
                </c:pt>
                <c:pt idx="1376">
                  <c:v>80.968028419182957</c:v>
                </c:pt>
                <c:pt idx="1377">
                  <c:v>80.968028419182957</c:v>
                </c:pt>
                <c:pt idx="1378">
                  <c:v>80.968028419182957</c:v>
                </c:pt>
                <c:pt idx="1379">
                  <c:v>80.968028419182957</c:v>
                </c:pt>
                <c:pt idx="1380">
                  <c:v>80.968028419182957</c:v>
                </c:pt>
                <c:pt idx="1381">
                  <c:v>80.968028419182957</c:v>
                </c:pt>
                <c:pt idx="1382">
                  <c:v>81.167949477008094</c:v>
                </c:pt>
                <c:pt idx="1383">
                  <c:v>81.167949477008094</c:v>
                </c:pt>
                <c:pt idx="1384">
                  <c:v>81.167949477008094</c:v>
                </c:pt>
                <c:pt idx="1385">
                  <c:v>80.968028419182957</c:v>
                </c:pt>
                <c:pt idx="1386">
                  <c:v>80.968028419182957</c:v>
                </c:pt>
                <c:pt idx="1387">
                  <c:v>80.968028419182957</c:v>
                </c:pt>
                <c:pt idx="1388">
                  <c:v>80.968028419182957</c:v>
                </c:pt>
                <c:pt idx="1389">
                  <c:v>80.968028419182957</c:v>
                </c:pt>
                <c:pt idx="1390">
                  <c:v>80.968028419182957</c:v>
                </c:pt>
                <c:pt idx="1391">
                  <c:v>80.968028419182957</c:v>
                </c:pt>
                <c:pt idx="1392">
                  <c:v>81.167949477008094</c:v>
                </c:pt>
                <c:pt idx="1393">
                  <c:v>81.167949477008094</c:v>
                </c:pt>
                <c:pt idx="1394">
                  <c:v>81.167949477008094</c:v>
                </c:pt>
                <c:pt idx="1395">
                  <c:v>81.167949477008094</c:v>
                </c:pt>
                <c:pt idx="1396">
                  <c:v>81.367870534833244</c:v>
                </c:pt>
                <c:pt idx="1397">
                  <c:v>81.367870534833244</c:v>
                </c:pt>
                <c:pt idx="1398">
                  <c:v>81.367870534833244</c:v>
                </c:pt>
                <c:pt idx="1399">
                  <c:v>81.167949477008094</c:v>
                </c:pt>
                <c:pt idx="1400">
                  <c:v>81.367870534833244</c:v>
                </c:pt>
                <c:pt idx="1401">
                  <c:v>81.367870534833244</c:v>
                </c:pt>
                <c:pt idx="1402">
                  <c:v>81.367870534833244</c:v>
                </c:pt>
                <c:pt idx="1403">
                  <c:v>81.367870534833244</c:v>
                </c:pt>
                <c:pt idx="1404">
                  <c:v>81.367870534833244</c:v>
                </c:pt>
                <c:pt idx="1405">
                  <c:v>81.367870534833244</c:v>
                </c:pt>
                <c:pt idx="1406">
                  <c:v>81.367870534833244</c:v>
                </c:pt>
                <c:pt idx="1407">
                  <c:v>81.367870534833244</c:v>
                </c:pt>
                <c:pt idx="1408">
                  <c:v>81.367870534833244</c:v>
                </c:pt>
                <c:pt idx="1409">
                  <c:v>81.167949477008094</c:v>
                </c:pt>
                <c:pt idx="1410">
                  <c:v>81.167949477008094</c:v>
                </c:pt>
                <c:pt idx="1411">
                  <c:v>81.367870534833244</c:v>
                </c:pt>
                <c:pt idx="1412">
                  <c:v>81.367870534833244</c:v>
                </c:pt>
                <c:pt idx="1413">
                  <c:v>81.167949477008094</c:v>
                </c:pt>
                <c:pt idx="1414">
                  <c:v>81.167949477008094</c:v>
                </c:pt>
                <c:pt idx="1415">
                  <c:v>81.367870534833244</c:v>
                </c:pt>
                <c:pt idx="1416">
                  <c:v>81.167949477008094</c:v>
                </c:pt>
                <c:pt idx="1417">
                  <c:v>81.367870534833244</c:v>
                </c:pt>
                <c:pt idx="1418">
                  <c:v>81.367870534833244</c:v>
                </c:pt>
                <c:pt idx="1419">
                  <c:v>81.367870534833244</c:v>
                </c:pt>
                <c:pt idx="1420">
                  <c:v>81.367870534833244</c:v>
                </c:pt>
                <c:pt idx="1421">
                  <c:v>81.367870534833244</c:v>
                </c:pt>
                <c:pt idx="1422">
                  <c:v>81.367870534833244</c:v>
                </c:pt>
                <c:pt idx="1423">
                  <c:v>81.367870534833244</c:v>
                </c:pt>
                <c:pt idx="1424">
                  <c:v>81.367870534833244</c:v>
                </c:pt>
                <c:pt idx="1425">
                  <c:v>81.367870534833244</c:v>
                </c:pt>
                <c:pt idx="1426">
                  <c:v>81.367870534833244</c:v>
                </c:pt>
                <c:pt idx="1427">
                  <c:v>81.367870534833244</c:v>
                </c:pt>
                <c:pt idx="1428">
                  <c:v>81.567791592658381</c:v>
                </c:pt>
                <c:pt idx="1429">
                  <c:v>81.567791592658381</c:v>
                </c:pt>
                <c:pt idx="1430">
                  <c:v>81.567791592658381</c:v>
                </c:pt>
                <c:pt idx="1431">
                  <c:v>81.567791592658381</c:v>
                </c:pt>
                <c:pt idx="1432">
                  <c:v>81.567791592658381</c:v>
                </c:pt>
                <c:pt idx="1433">
                  <c:v>81.567791592658381</c:v>
                </c:pt>
                <c:pt idx="1434">
                  <c:v>81.567791592658381</c:v>
                </c:pt>
                <c:pt idx="1435">
                  <c:v>81.567791592658381</c:v>
                </c:pt>
                <c:pt idx="1436">
                  <c:v>81.567791592658381</c:v>
                </c:pt>
                <c:pt idx="1437">
                  <c:v>81.567791592658381</c:v>
                </c:pt>
                <c:pt idx="1438">
                  <c:v>81.567791592658381</c:v>
                </c:pt>
                <c:pt idx="1439">
                  <c:v>81.767712650483531</c:v>
                </c:pt>
                <c:pt idx="1440">
                  <c:v>81.767712650483531</c:v>
                </c:pt>
                <c:pt idx="1441">
                  <c:v>81.767712650483531</c:v>
                </c:pt>
                <c:pt idx="1442">
                  <c:v>81.767712650483531</c:v>
                </c:pt>
                <c:pt idx="1443">
                  <c:v>81.767712650483531</c:v>
                </c:pt>
                <c:pt idx="1444">
                  <c:v>81.767712650483531</c:v>
                </c:pt>
                <c:pt idx="1445">
                  <c:v>81.767712650483531</c:v>
                </c:pt>
                <c:pt idx="1446">
                  <c:v>81.767712650483531</c:v>
                </c:pt>
                <c:pt idx="1447">
                  <c:v>81.967633708308668</c:v>
                </c:pt>
                <c:pt idx="1448">
                  <c:v>81.967633708308668</c:v>
                </c:pt>
                <c:pt idx="1449">
                  <c:v>81.967633708308668</c:v>
                </c:pt>
                <c:pt idx="1450">
                  <c:v>81.967633708308668</c:v>
                </c:pt>
                <c:pt idx="1451">
                  <c:v>81.967633708308668</c:v>
                </c:pt>
                <c:pt idx="1452">
                  <c:v>81.967633708308668</c:v>
                </c:pt>
                <c:pt idx="1453">
                  <c:v>81.967633708308668</c:v>
                </c:pt>
                <c:pt idx="1454">
                  <c:v>81.967633708308668</c:v>
                </c:pt>
                <c:pt idx="1455">
                  <c:v>81.967633708308668</c:v>
                </c:pt>
                <c:pt idx="1456">
                  <c:v>81.967633708308668</c:v>
                </c:pt>
                <c:pt idx="1457">
                  <c:v>81.967633708308668</c:v>
                </c:pt>
                <c:pt idx="1458">
                  <c:v>81.967633708308668</c:v>
                </c:pt>
                <c:pt idx="1459">
                  <c:v>81.767712650483531</c:v>
                </c:pt>
                <c:pt idx="1460">
                  <c:v>81.767712650483531</c:v>
                </c:pt>
                <c:pt idx="1461">
                  <c:v>81.967633708308668</c:v>
                </c:pt>
                <c:pt idx="1462">
                  <c:v>81.967633708308668</c:v>
                </c:pt>
                <c:pt idx="1463">
                  <c:v>81.967633708308668</c:v>
                </c:pt>
                <c:pt idx="1464">
                  <c:v>81.967633708308668</c:v>
                </c:pt>
                <c:pt idx="1465">
                  <c:v>81.967633708308668</c:v>
                </c:pt>
                <c:pt idx="1466">
                  <c:v>81.967633708308668</c:v>
                </c:pt>
                <c:pt idx="1467">
                  <c:v>81.967633708308668</c:v>
                </c:pt>
                <c:pt idx="1468">
                  <c:v>81.967633708308668</c:v>
                </c:pt>
                <c:pt idx="1469">
                  <c:v>81.967633708308668</c:v>
                </c:pt>
                <c:pt idx="1470">
                  <c:v>81.967633708308668</c:v>
                </c:pt>
                <c:pt idx="1471">
                  <c:v>82.167554766133804</c:v>
                </c:pt>
                <c:pt idx="1472">
                  <c:v>82.167554766133804</c:v>
                </c:pt>
                <c:pt idx="1473">
                  <c:v>82.167554766133804</c:v>
                </c:pt>
                <c:pt idx="1474">
                  <c:v>81.967633708308668</c:v>
                </c:pt>
                <c:pt idx="1475">
                  <c:v>81.967633708308668</c:v>
                </c:pt>
                <c:pt idx="1476">
                  <c:v>82.167554766133804</c:v>
                </c:pt>
                <c:pt idx="1477">
                  <c:v>82.167554766133804</c:v>
                </c:pt>
                <c:pt idx="1478">
                  <c:v>82.167554766133804</c:v>
                </c:pt>
                <c:pt idx="1479">
                  <c:v>81.967633708308668</c:v>
                </c:pt>
                <c:pt idx="1480">
                  <c:v>81.967633708308668</c:v>
                </c:pt>
                <c:pt idx="1481">
                  <c:v>81.967633708308668</c:v>
                </c:pt>
                <c:pt idx="1482">
                  <c:v>81.967633708308668</c:v>
                </c:pt>
                <c:pt idx="1483">
                  <c:v>82.167554766133804</c:v>
                </c:pt>
                <c:pt idx="1484">
                  <c:v>82.167554766133804</c:v>
                </c:pt>
                <c:pt idx="1485">
                  <c:v>82.167554766133804</c:v>
                </c:pt>
                <c:pt idx="1486">
                  <c:v>82.167554766133804</c:v>
                </c:pt>
                <c:pt idx="1487">
                  <c:v>82.167554766133804</c:v>
                </c:pt>
                <c:pt idx="1488">
                  <c:v>82.167554766133804</c:v>
                </c:pt>
                <c:pt idx="1489">
                  <c:v>82.167554766133804</c:v>
                </c:pt>
                <c:pt idx="1490">
                  <c:v>82.167554766133804</c:v>
                </c:pt>
                <c:pt idx="1491">
                  <c:v>82.167554766133804</c:v>
                </c:pt>
                <c:pt idx="1492">
                  <c:v>82.167554766133804</c:v>
                </c:pt>
                <c:pt idx="1493">
                  <c:v>82.167554766133804</c:v>
                </c:pt>
                <c:pt idx="1494">
                  <c:v>82.167554766133804</c:v>
                </c:pt>
                <c:pt idx="1495">
                  <c:v>82.167554766133804</c:v>
                </c:pt>
                <c:pt idx="1496">
                  <c:v>82.167554766133804</c:v>
                </c:pt>
                <c:pt idx="1497">
                  <c:v>82.367475823958955</c:v>
                </c:pt>
                <c:pt idx="1498">
                  <c:v>82.167554766133804</c:v>
                </c:pt>
                <c:pt idx="1499">
                  <c:v>82.167554766133804</c:v>
                </c:pt>
                <c:pt idx="1500">
                  <c:v>82.167554766133804</c:v>
                </c:pt>
                <c:pt idx="1501">
                  <c:v>82.167554766133804</c:v>
                </c:pt>
                <c:pt idx="1502">
                  <c:v>82.367475823958955</c:v>
                </c:pt>
                <c:pt idx="1503">
                  <c:v>82.167554766133804</c:v>
                </c:pt>
                <c:pt idx="1504">
                  <c:v>82.367475823958955</c:v>
                </c:pt>
                <c:pt idx="1505">
                  <c:v>82.367475823958955</c:v>
                </c:pt>
                <c:pt idx="1506">
                  <c:v>82.167554766133804</c:v>
                </c:pt>
                <c:pt idx="1507">
                  <c:v>82.167554766133804</c:v>
                </c:pt>
                <c:pt idx="1508">
                  <c:v>82.167554766133804</c:v>
                </c:pt>
                <c:pt idx="1509">
                  <c:v>82.367475823958955</c:v>
                </c:pt>
                <c:pt idx="1510">
                  <c:v>82.367475823958955</c:v>
                </c:pt>
                <c:pt idx="1511">
                  <c:v>82.367475823958955</c:v>
                </c:pt>
                <c:pt idx="1512">
                  <c:v>82.367475823958955</c:v>
                </c:pt>
                <c:pt idx="1513">
                  <c:v>82.367475823958955</c:v>
                </c:pt>
                <c:pt idx="1514">
                  <c:v>82.367475823958955</c:v>
                </c:pt>
                <c:pt idx="1515">
                  <c:v>82.367475823958955</c:v>
                </c:pt>
                <c:pt idx="1516">
                  <c:v>82.367475823958955</c:v>
                </c:pt>
                <c:pt idx="1517">
                  <c:v>82.367475823958955</c:v>
                </c:pt>
                <c:pt idx="1518">
                  <c:v>82.567396881784106</c:v>
                </c:pt>
                <c:pt idx="1519">
                  <c:v>82.367475823958955</c:v>
                </c:pt>
                <c:pt idx="1520">
                  <c:v>82.567396881784106</c:v>
                </c:pt>
                <c:pt idx="1521">
                  <c:v>82.567396881784106</c:v>
                </c:pt>
                <c:pt idx="1522">
                  <c:v>82.567396881784106</c:v>
                </c:pt>
                <c:pt idx="1523">
                  <c:v>82.567396881784106</c:v>
                </c:pt>
                <c:pt idx="1524">
                  <c:v>82.567396881784106</c:v>
                </c:pt>
                <c:pt idx="1525">
                  <c:v>82.567396881784106</c:v>
                </c:pt>
                <c:pt idx="1526">
                  <c:v>82.567396881784106</c:v>
                </c:pt>
                <c:pt idx="1527">
                  <c:v>82.567396881784106</c:v>
                </c:pt>
                <c:pt idx="1528">
                  <c:v>82.567396881784106</c:v>
                </c:pt>
                <c:pt idx="1529">
                  <c:v>82.567396881784106</c:v>
                </c:pt>
                <c:pt idx="1530">
                  <c:v>82.567396881784106</c:v>
                </c:pt>
                <c:pt idx="1531">
                  <c:v>82.567396881784106</c:v>
                </c:pt>
                <c:pt idx="1532">
                  <c:v>82.367475823958955</c:v>
                </c:pt>
                <c:pt idx="1533">
                  <c:v>82.367475823958955</c:v>
                </c:pt>
                <c:pt idx="1534">
                  <c:v>82.567396881784106</c:v>
                </c:pt>
                <c:pt idx="1535">
                  <c:v>82.767317939609242</c:v>
                </c:pt>
                <c:pt idx="1536">
                  <c:v>82.767317939609242</c:v>
                </c:pt>
                <c:pt idx="1537">
                  <c:v>82.767317939609242</c:v>
                </c:pt>
                <c:pt idx="1538">
                  <c:v>82.967238997434379</c:v>
                </c:pt>
                <c:pt idx="1539">
                  <c:v>82.767317939609242</c:v>
                </c:pt>
                <c:pt idx="1540">
                  <c:v>82.567396881784106</c:v>
                </c:pt>
                <c:pt idx="1541">
                  <c:v>82.767317939609242</c:v>
                </c:pt>
                <c:pt idx="1542">
                  <c:v>82.767317939609242</c:v>
                </c:pt>
                <c:pt idx="1543">
                  <c:v>82.967238997434379</c:v>
                </c:pt>
                <c:pt idx="1544">
                  <c:v>82.767317939609242</c:v>
                </c:pt>
                <c:pt idx="1545">
                  <c:v>82.967238997434379</c:v>
                </c:pt>
                <c:pt idx="1546">
                  <c:v>82.767317939609242</c:v>
                </c:pt>
                <c:pt idx="1547">
                  <c:v>82.967238997434379</c:v>
                </c:pt>
                <c:pt idx="1548">
                  <c:v>82.967238997434379</c:v>
                </c:pt>
                <c:pt idx="1549">
                  <c:v>82.767317939609242</c:v>
                </c:pt>
                <c:pt idx="1550">
                  <c:v>82.967238997434379</c:v>
                </c:pt>
                <c:pt idx="1551">
                  <c:v>82.967238997434379</c:v>
                </c:pt>
                <c:pt idx="1552">
                  <c:v>82.967238997434379</c:v>
                </c:pt>
                <c:pt idx="1553">
                  <c:v>82.967238997434379</c:v>
                </c:pt>
                <c:pt idx="1554">
                  <c:v>83.167160055259529</c:v>
                </c:pt>
                <c:pt idx="1555">
                  <c:v>83.167160055259529</c:v>
                </c:pt>
                <c:pt idx="1556">
                  <c:v>83.167160055259529</c:v>
                </c:pt>
                <c:pt idx="1557">
                  <c:v>83.167160055259529</c:v>
                </c:pt>
                <c:pt idx="1558">
                  <c:v>83.167160055259529</c:v>
                </c:pt>
                <c:pt idx="1559">
                  <c:v>83.167160055259529</c:v>
                </c:pt>
                <c:pt idx="1560">
                  <c:v>83.367081113084666</c:v>
                </c:pt>
                <c:pt idx="1561">
                  <c:v>83.367081113084666</c:v>
                </c:pt>
                <c:pt idx="1562">
                  <c:v>83.367081113084666</c:v>
                </c:pt>
                <c:pt idx="1563">
                  <c:v>83.367081113084666</c:v>
                </c:pt>
                <c:pt idx="1564">
                  <c:v>83.367081113084666</c:v>
                </c:pt>
                <c:pt idx="1565">
                  <c:v>83.367081113084666</c:v>
                </c:pt>
                <c:pt idx="1566">
                  <c:v>83.367081113084666</c:v>
                </c:pt>
                <c:pt idx="1567">
                  <c:v>83.567002170909817</c:v>
                </c:pt>
                <c:pt idx="1568">
                  <c:v>83.567002170909817</c:v>
                </c:pt>
                <c:pt idx="1569">
                  <c:v>83.567002170909817</c:v>
                </c:pt>
                <c:pt idx="1570">
                  <c:v>83.567002170909817</c:v>
                </c:pt>
                <c:pt idx="1571">
                  <c:v>83.567002170909817</c:v>
                </c:pt>
                <c:pt idx="1572">
                  <c:v>83.567002170909817</c:v>
                </c:pt>
                <c:pt idx="1573">
                  <c:v>83.567002170909817</c:v>
                </c:pt>
                <c:pt idx="1574">
                  <c:v>83.567002170909817</c:v>
                </c:pt>
                <c:pt idx="1575">
                  <c:v>83.567002170909817</c:v>
                </c:pt>
                <c:pt idx="1576">
                  <c:v>83.567002170909817</c:v>
                </c:pt>
                <c:pt idx="1577">
                  <c:v>83.567002170909817</c:v>
                </c:pt>
                <c:pt idx="1578">
                  <c:v>83.567002170909817</c:v>
                </c:pt>
                <c:pt idx="1579">
                  <c:v>83.567002170909817</c:v>
                </c:pt>
                <c:pt idx="1580">
                  <c:v>83.567002170909817</c:v>
                </c:pt>
                <c:pt idx="1581">
                  <c:v>83.766923228734953</c:v>
                </c:pt>
                <c:pt idx="1582">
                  <c:v>83.567002170909817</c:v>
                </c:pt>
                <c:pt idx="1583">
                  <c:v>83.766923228734953</c:v>
                </c:pt>
                <c:pt idx="1584">
                  <c:v>83.766923228734953</c:v>
                </c:pt>
                <c:pt idx="1585">
                  <c:v>83.766923228734953</c:v>
                </c:pt>
                <c:pt idx="1586">
                  <c:v>83.766923228734953</c:v>
                </c:pt>
                <c:pt idx="1587">
                  <c:v>83.766923228734953</c:v>
                </c:pt>
                <c:pt idx="1588">
                  <c:v>83.966844286560104</c:v>
                </c:pt>
                <c:pt idx="1589">
                  <c:v>83.766923228734953</c:v>
                </c:pt>
                <c:pt idx="1590">
                  <c:v>83.966844286560104</c:v>
                </c:pt>
                <c:pt idx="1591">
                  <c:v>83.966844286560104</c:v>
                </c:pt>
                <c:pt idx="1592">
                  <c:v>83.966844286560104</c:v>
                </c:pt>
                <c:pt idx="1593">
                  <c:v>83.966844286560104</c:v>
                </c:pt>
                <c:pt idx="1594">
                  <c:v>84.16676534438524</c:v>
                </c:pt>
                <c:pt idx="1595">
                  <c:v>84.16676534438524</c:v>
                </c:pt>
                <c:pt idx="1596">
                  <c:v>84.16676534438524</c:v>
                </c:pt>
                <c:pt idx="1597">
                  <c:v>84.16676534438524</c:v>
                </c:pt>
                <c:pt idx="1598">
                  <c:v>84.16676534438524</c:v>
                </c:pt>
                <c:pt idx="1599">
                  <c:v>84.16676534438524</c:v>
                </c:pt>
                <c:pt idx="1600">
                  <c:v>84.16676534438524</c:v>
                </c:pt>
                <c:pt idx="1601">
                  <c:v>84.16676534438524</c:v>
                </c:pt>
                <c:pt idx="1602">
                  <c:v>84.16676534438524</c:v>
                </c:pt>
                <c:pt idx="1603">
                  <c:v>84.366686402210391</c:v>
                </c:pt>
                <c:pt idx="1604">
                  <c:v>84.366686402210391</c:v>
                </c:pt>
                <c:pt idx="1605">
                  <c:v>84.16676534438524</c:v>
                </c:pt>
                <c:pt idx="1606">
                  <c:v>84.366686402210391</c:v>
                </c:pt>
                <c:pt idx="1607">
                  <c:v>84.366686402210391</c:v>
                </c:pt>
                <c:pt idx="1608">
                  <c:v>84.366686402210391</c:v>
                </c:pt>
                <c:pt idx="1609">
                  <c:v>84.366686402210391</c:v>
                </c:pt>
                <c:pt idx="1610">
                  <c:v>84.366686402210391</c:v>
                </c:pt>
                <c:pt idx="1611">
                  <c:v>84.366686402210391</c:v>
                </c:pt>
                <c:pt idx="1612">
                  <c:v>84.366686402210391</c:v>
                </c:pt>
                <c:pt idx="1613">
                  <c:v>84.566607460035527</c:v>
                </c:pt>
                <c:pt idx="1614">
                  <c:v>84.566607460035527</c:v>
                </c:pt>
                <c:pt idx="1615">
                  <c:v>84.566607460035527</c:v>
                </c:pt>
                <c:pt idx="1616">
                  <c:v>84.566607460035527</c:v>
                </c:pt>
                <c:pt idx="1617">
                  <c:v>84.766528517860678</c:v>
                </c:pt>
                <c:pt idx="1618">
                  <c:v>84.566607460035527</c:v>
                </c:pt>
                <c:pt idx="1619">
                  <c:v>84.566607460035527</c:v>
                </c:pt>
                <c:pt idx="1620">
                  <c:v>84.566607460035527</c:v>
                </c:pt>
                <c:pt idx="1621">
                  <c:v>84.566607460035527</c:v>
                </c:pt>
                <c:pt idx="1622">
                  <c:v>84.766528517860678</c:v>
                </c:pt>
                <c:pt idx="1623">
                  <c:v>84.766528517860678</c:v>
                </c:pt>
                <c:pt idx="1624">
                  <c:v>84.566607460035527</c:v>
                </c:pt>
                <c:pt idx="1625">
                  <c:v>84.766528517860678</c:v>
                </c:pt>
                <c:pt idx="1626">
                  <c:v>84.766528517860678</c:v>
                </c:pt>
                <c:pt idx="1627">
                  <c:v>84.766528517860678</c:v>
                </c:pt>
                <c:pt idx="1628">
                  <c:v>84.766528517860678</c:v>
                </c:pt>
                <c:pt idx="1629">
                  <c:v>84.966449575685814</c:v>
                </c:pt>
                <c:pt idx="1630">
                  <c:v>84.766528517860678</c:v>
                </c:pt>
                <c:pt idx="1631">
                  <c:v>84.766528517860678</c:v>
                </c:pt>
                <c:pt idx="1632">
                  <c:v>84.966449575685814</c:v>
                </c:pt>
                <c:pt idx="1633">
                  <c:v>84.966449575685814</c:v>
                </c:pt>
                <c:pt idx="1634">
                  <c:v>85.166370633510951</c:v>
                </c:pt>
                <c:pt idx="1635">
                  <c:v>84.966449575685814</c:v>
                </c:pt>
                <c:pt idx="1636">
                  <c:v>84.966449575685814</c:v>
                </c:pt>
                <c:pt idx="1637">
                  <c:v>84.966449575685814</c:v>
                </c:pt>
                <c:pt idx="1638">
                  <c:v>84.966449575685814</c:v>
                </c:pt>
                <c:pt idx="1639">
                  <c:v>85.166370633510951</c:v>
                </c:pt>
                <c:pt idx="1640">
                  <c:v>84.966449575685814</c:v>
                </c:pt>
                <c:pt idx="1641">
                  <c:v>84.966449575685814</c:v>
                </c:pt>
                <c:pt idx="1642">
                  <c:v>85.166370633510951</c:v>
                </c:pt>
                <c:pt idx="1643">
                  <c:v>85.166370633510951</c:v>
                </c:pt>
                <c:pt idx="1644">
                  <c:v>84.966449575685814</c:v>
                </c:pt>
                <c:pt idx="1645">
                  <c:v>85.166370633510951</c:v>
                </c:pt>
                <c:pt idx="1646">
                  <c:v>85.166370633510951</c:v>
                </c:pt>
                <c:pt idx="1647">
                  <c:v>85.166370633510951</c:v>
                </c:pt>
                <c:pt idx="1648">
                  <c:v>84.966449575685814</c:v>
                </c:pt>
                <c:pt idx="1649">
                  <c:v>85.166370633510951</c:v>
                </c:pt>
                <c:pt idx="1650">
                  <c:v>85.366291691336102</c:v>
                </c:pt>
                <c:pt idx="1651">
                  <c:v>85.166370633510951</c:v>
                </c:pt>
                <c:pt idx="1652">
                  <c:v>85.166370633510951</c:v>
                </c:pt>
                <c:pt idx="1653">
                  <c:v>85.166370633510951</c:v>
                </c:pt>
                <c:pt idx="1654">
                  <c:v>85.166370633510951</c:v>
                </c:pt>
                <c:pt idx="1655">
                  <c:v>84.966449575685814</c:v>
                </c:pt>
                <c:pt idx="1656">
                  <c:v>85.166370633510951</c:v>
                </c:pt>
                <c:pt idx="1657">
                  <c:v>85.166370633510951</c:v>
                </c:pt>
                <c:pt idx="1658">
                  <c:v>85.366291691336102</c:v>
                </c:pt>
                <c:pt idx="1659">
                  <c:v>85.366291691336102</c:v>
                </c:pt>
                <c:pt idx="1660">
                  <c:v>85.166370633510951</c:v>
                </c:pt>
                <c:pt idx="1661">
                  <c:v>85.166370633510951</c:v>
                </c:pt>
                <c:pt idx="1662">
                  <c:v>85.166370633510951</c:v>
                </c:pt>
                <c:pt idx="1663">
                  <c:v>85.366291691336102</c:v>
                </c:pt>
                <c:pt idx="1664">
                  <c:v>85.366291691336102</c:v>
                </c:pt>
                <c:pt idx="1665">
                  <c:v>85.366291691336102</c:v>
                </c:pt>
                <c:pt idx="1666">
                  <c:v>85.166370633510951</c:v>
                </c:pt>
                <c:pt idx="1667">
                  <c:v>85.166370633510951</c:v>
                </c:pt>
                <c:pt idx="1668">
                  <c:v>85.366291691336102</c:v>
                </c:pt>
                <c:pt idx="1669">
                  <c:v>85.366291691336102</c:v>
                </c:pt>
                <c:pt idx="1670">
                  <c:v>85.166370633510951</c:v>
                </c:pt>
                <c:pt idx="1671">
                  <c:v>85.166370633510951</c:v>
                </c:pt>
                <c:pt idx="1672">
                  <c:v>85.366291691336102</c:v>
                </c:pt>
                <c:pt idx="1673">
                  <c:v>85.366291691336102</c:v>
                </c:pt>
                <c:pt idx="1674">
                  <c:v>85.366291691336102</c:v>
                </c:pt>
                <c:pt idx="1675">
                  <c:v>85.366291691336102</c:v>
                </c:pt>
                <c:pt idx="1676">
                  <c:v>85.366291691336102</c:v>
                </c:pt>
                <c:pt idx="1677">
                  <c:v>85.366291691336102</c:v>
                </c:pt>
                <c:pt idx="1678">
                  <c:v>85.366291691336102</c:v>
                </c:pt>
                <c:pt idx="1679">
                  <c:v>85.566212749161238</c:v>
                </c:pt>
                <c:pt idx="1680">
                  <c:v>85.566212749161238</c:v>
                </c:pt>
                <c:pt idx="1681">
                  <c:v>85.766133806986389</c:v>
                </c:pt>
                <c:pt idx="1682">
                  <c:v>85.766133806986389</c:v>
                </c:pt>
                <c:pt idx="1683">
                  <c:v>85.766133806986389</c:v>
                </c:pt>
                <c:pt idx="1684">
                  <c:v>85.766133806986389</c:v>
                </c:pt>
                <c:pt idx="1685">
                  <c:v>85.766133806986389</c:v>
                </c:pt>
                <c:pt idx="1686">
                  <c:v>85.766133806986389</c:v>
                </c:pt>
                <c:pt idx="1687">
                  <c:v>85.766133806986389</c:v>
                </c:pt>
                <c:pt idx="1688">
                  <c:v>85.766133806986389</c:v>
                </c:pt>
                <c:pt idx="1689">
                  <c:v>85.766133806986389</c:v>
                </c:pt>
                <c:pt idx="1690">
                  <c:v>85.766133806986389</c:v>
                </c:pt>
                <c:pt idx="1691">
                  <c:v>85.566212749161238</c:v>
                </c:pt>
                <c:pt idx="1692">
                  <c:v>85.766133806986389</c:v>
                </c:pt>
                <c:pt idx="1693">
                  <c:v>85.766133806986389</c:v>
                </c:pt>
                <c:pt idx="1694">
                  <c:v>85.566212749161238</c:v>
                </c:pt>
                <c:pt idx="1695">
                  <c:v>85.566212749161238</c:v>
                </c:pt>
                <c:pt idx="1696">
                  <c:v>85.566212749161238</c:v>
                </c:pt>
                <c:pt idx="1697">
                  <c:v>85.566212749161238</c:v>
                </c:pt>
                <c:pt idx="1698">
                  <c:v>85.766133806986389</c:v>
                </c:pt>
                <c:pt idx="1699">
                  <c:v>85.766133806986389</c:v>
                </c:pt>
                <c:pt idx="1700">
                  <c:v>85.766133806986389</c:v>
                </c:pt>
                <c:pt idx="1701">
                  <c:v>85.966054864811525</c:v>
                </c:pt>
                <c:pt idx="1702">
                  <c:v>85.966054864811525</c:v>
                </c:pt>
                <c:pt idx="1703">
                  <c:v>85.966054864811525</c:v>
                </c:pt>
                <c:pt idx="1704">
                  <c:v>86.165975922636676</c:v>
                </c:pt>
                <c:pt idx="1705">
                  <c:v>85.966054864811525</c:v>
                </c:pt>
                <c:pt idx="1706">
                  <c:v>85.966054864811525</c:v>
                </c:pt>
                <c:pt idx="1707">
                  <c:v>86.165975922636676</c:v>
                </c:pt>
                <c:pt idx="1708">
                  <c:v>86.165975922636676</c:v>
                </c:pt>
                <c:pt idx="1709">
                  <c:v>86.165975922636676</c:v>
                </c:pt>
                <c:pt idx="1710">
                  <c:v>86.165975922636676</c:v>
                </c:pt>
                <c:pt idx="1711">
                  <c:v>86.165975922636676</c:v>
                </c:pt>
                <c:pt idx="1712">
                  <c:v>85.966054864811525</c:v>
                </c:pt>
                <c:pt idx="1713">
                  <c:v>86.165975922636676</c:v>
                </c:pt>
                <c:pt idx="1714">
                  <c:v>86.165975922636676</c:v>
                </c:pt>
                <c:pt idx="1715">
                  <c:v>86.165975922636676</c:v>
                </c:pt>
                <c:pt idx="1716">
                  <c:v>86.165975922636676</c:v>
                </c:pt>
                <c:pt idx="1717">
                  <c:v>86.365896980461812</c:v>
                </c:pt>
                <c:pt idx="1718">
                  <c:v>86.365896980461812</c:v>
                </c:pt>
                <c:pt idx="1719">
                  <c:v>86.365896980461812</c:v>
                </c:pt>
                <c:pt idx="1720">
                  <c:v>86.165975922636676</c:v>
                </c:pt>
                <c:pt idx="1721">
                  <c:v>86.365896980461812</c:v>
                </c:pt>
                <c:pt idx="1722">
                  <c:v>86.365896980461812</c:v>
                </c:pt>
                <c:pt idx="1723">
                  <c:v>86.365896980461812</c:v>
                </c:pt>
                <c:pt idx="1724">
                  <c:v>86.365896980461812</c:v>
                </c:pt>
                <c:pt idx="1725">
                  <c:v>86.365896980461812</c:v>
                </c:pt>
                <c:pt idx="1726">
                  <c:v>86.365896980461812</c:v>
                </c:pt>
                <c:pt idx="1727">
                  <c:v>86.365896980461812</c:v>
                </c:pt>
                <c:pt idx="1728">
                  <c:v>86.365896980461812</c:v>
                </c:pt>
                <c:pt idx="1729">
                  <c:v>86.565818038286963</c:v>
                </c:pt>
                <c:pt idx="1730">
                  <c:v>86.565818038286963</c:v>
                </c:pt>
                <c:pt idx="1731">
                  <c:v>86.565818038286963</c:v>
                </c:pt>
                <c:pt idx="1732">
                  <c:v>86.565818038286963</c:v>
                </c:pt>
                <c:pt idx="1733">
                  <c:v>86.565818038286963</c:v>
                </c:pt>
                <c:pt idx="1734">
                  <c:v>86.565818038286963</c:v>
                </c:pt>
                <c:pt idx="1735">
                  <c:v>86.565818038286963</c:v>
                </c:pt>
                <c:pt idx="1736">
                  <c:v>86.565818038286963</c:v>
                </c:pt>
                <c:pt idx="1737">
                  <c:v>86.565818038286963</c:v>
                </c:pt>
                <c:pt idx="1738">
                  <c:v>86.7657390961121</c:v>
                </c:pt>
                <c:pt idx="1739">
                  <c:v>86.7657390961121</c:v>
                </c:pt>
                <c:pt idx="1740">
                  <c:v>86.7657390961121</c:v>
                </c:pt>
                <c:pt idx="1741">
                  <c:v>86.96566015393725</c:v>
                </c:pt>
                <c:pt idx="1742">
                  <c:v>86.96566015393725</c:v>
                </c:pt>
                <c:pt idx="1743">
                  <c:v>86.7657390961121</c:v>
                </c:pt>
                <c:pt idx="1744">
                  <c:v>86.96566015393725</c:v>
                </c:pt>
                <c:pt idx="1745">
                  <c:v>87.165581211762387</c:v>
                </c:pt>
                <c:pt idx="1746">
                  <c:v>87.165581211762387</c:v>
                </c:pt>
                <c:pt idx="1747">
                  <c:v>87.365502269587537</c:v>
                </c:pt>
                <c:pt idx="1748">
                  <c:v>87.365502269587537</c:v>
                </c:pt>
                <c:pt idx="1749">
                  <c:v>87.565423327412674</c:v>
                </c:pt>
                <c:pt idx="1750">
                  <c:v>87.765344385237825</c:v>
                </c:pt>
                <c:pt idx="1751">
                  <c:v>87.765344385237825</c:v>
                </c:pt>
                <c:pt idx="1752">
                  <c:v>87.965265443062961</c:v>
                </c:pt>
                <c:pt idx="1753">
                  <c:v>88.165186500888097</c:v>
                </c:pt>
                <c:pt idx="1754">
                  <c:v>88.165186500888097</c:v>
                </c:pt>
                <c:pt idx="1755">
                  <c:v>88.365107558713248</c:v>
                </c:pt>
                <c:pt idx="1756">
                  <c:v>88.565028616538385</c:v>
                </c:pt>
                <c:pt idx="1757">
                  <c:v>88.365107558713248</c:v>
                </c:pt>
                <c:pt idx="1758">
                  <c:v>88.565028616538385</c:v>
                </c:pt>
                <c:pt idx="1759">
                  <c:v>88.565028616538385</c:v>
                </c:pt>
                <c:pt idx="1760">
                  <c:v>88.764949674363535</c:v>
                </c:pt>
                <c:pt idx="1761">
                  <c:v>88.964870732188672</c:v>
                </c:pt>
                <c:pt idx="1762">
                  <c:v>89.164791790013822</c:v>
                </c:pt>
                <c:pt idx="1763">
                  <c:v>89.164791790013822</c:v>
                </c:pt>
                <c:pt idx="1764">
                  <c:v>89.364712847838959</c:v>
                </c:pt>
                <c:pt idx="1765">
                  <c:v>89.56463390566411</c:v>
                </c:pt>
                <c:pt idx="1766">
                  <c:v>89.764554963489246</c:v>
                </c:pt>
                <c:pt idx="1767">
                  <c:v>89.964476021314397</c:v>
                </c:pt>
                <c:pt idx="1768">
                  <c:v>90.164397079139533</c:v>
                </c:pt>
                <c:pt idx="1769">
                  <c:v>90.36431813696467</c:v>
                </c:pt>
                <c:pt idx="1770">
                  <c:v>90.764160252614971</c:v>
                </c:pt>
                <c:pt idx="1771">
                  <c:v>90.964081310440108</c:v>
                </c:pt>
                <c:pt idx="1772">
                  <c:v>91.363923426090395</c:v>
                </c:pt>
                <c:pt idx="1773">
                  <c:v>91.563844483915531</c:v>
                </c:pt>
                <c:pt idx="1774">
                  <c:v>91.763765541740682</c:v>
                </c:pt>
                <c:pt idx="1775">
                  <c:v>91.963686599565818</c:v>
                </c:pt>
                <c:pt idx="1776">
                  <c:v>92.363528715216106</c:v>
                </c:pt>
                <c:pt idx="1777">
                  <c:v>92.763370830866393</c:v>
                </c:pt>
                <c:pt idx="1778">
                  <c:v>93.16321294651668</c:v>
                </c:pt>
                <c:pt idx="1779">
                  <c:v>93.363134004341816</c:v>
                </c:pt>
                <c:pt idx="1780">
                  <c:v>93.762976119992118</c:v>
                </c:pt>
                <c:pt idx="1781">
                  <c:v>93.762976119992118</c:v>
                </c:pt>
                <c:pt idx="1782">
                  <c:v>94.162818235642391</c:v>
                </c:pt>
                <c:pt idx="1783">
                  <c:v>94.362739293467541</c:v>
                </c:pt>
                <c:pt idx="1784">
                  <c:v>94.762581409117828</c:v>
                </c:pt>
                <c:pt idx="1785">
                  <c:v>94.962502466942965</c:v>
                </c:pt>
                <c:pt idx="1786">
                  <c:v>95.362344582593252</c:v>
                </c:pt>
                <c:pt idx="1787">
                  <c:v>95.762186698243539</c:v>
                </c:pt>
                <c:pt idx="1788">
                  <c:v>95.96210775606869</c:v>
                </c:pt>
                <c:pt idx="1789">
                  <c:v>96.162028813893826</c:v>
                </c:pt>
                <c:pt idx="1790">
                  <c:v>96.561870929544114</c:v>
                </c:pt>
                <c:pt idx="1791">
                  <c:v>96.961713045194401</c:v>
                </c:pt>
                <c:pt idx="1792">
                  <c:v>97.161634103019537</c:v>
                </c:pt>
                <c:pt idx="1793">
                  <c:v>97.361555160844688</c:v>
                </c:pt>
                <c:pt idx="1794">
                  <c:v>97.761397276494975</c:v>
                </c:pt>
                <c:pt idx="1795">
                  <c:v>97.961318334320111</c:v>
                </c:pt>
                <c:pt idx="1796">
                  <c:v>98.361160449970399</c:v>
                </c:pt>
                <c:pt idx="1797">
                  <c:v>98.761002565620686</c:v>
                </c:pt>
                <c:pt idx="1798">
                  <c:v>98.960923623445836</c:v>
                </c:pt>
                <c:pt idx="1799">
                  <c:v>99.160844681270973</c:v>
                </c:pt>
                <c:pt idx="1800">
                  <c:v>99.56068679692126</c:v>
                </c:pt>
                <c:pt idx="1801">
                  <c:v>99.960528912571547</c:v>
                </c:pt>
                <c:pt idx="1802">
                  <c:v>100.16044997039668</c:v>
                </c:pt>
                <c:pt idx="1803">
                  <c:v>100.36037102822183</c:v>
                </c:pt>
                <c:pt idx="1804">
                  <c:v>100.56029208604697</c:v>
                </c:pt>
                <c:pt idx="1805">
                  <c:v>100.96013420169726</c:v>
                </c:pt>
                <c:pt idx="1806">
                  <c:v>101.35997631734755</c:v>
                </c:pt>
                <c:pt idx="1807">
                  <c:v>101.55989737517268</c:v>
                </c:pt>
                <c:pt idx="1808">
                  <c:v>101.75981843299783</c:v>
                </c:pt>
                <c:pt idx="1809">
                  <c:v>101.95973949082298</c:v>
                </c:pt>
                <c:pt idx="1810">
                  <c:v>102.15966054864812</c:v>
                </c:pt>
                <c:pt idx="1811">
                  <c:v>102.35958160647326</c:v>
                </c:pt>
                <c:pt idx="1812">
                  <c:v>102.55950266429841</c:v>
                </c:pt>
                <c:pt idx="1813">
                  <c:v>102.95934477994869</c:v>
                </c:pt>
                <c:pt idx="1814">
                  <c:v>103.15926583777383</c:v>
                </c:pt>
                <c:pt idx="1815">
                  <c:v>103.35918689559898</c:v>
                </c:pt>
                <c:pt idx="1816">
                  <c:v>103.55910795342412</c:v>
                </c:pt>
                <c:pt idx="1817">
                  <c:v>103.75902901124927</c:v>
                </c:pt>
                <c:pt idx="1818">
                  <c:v>103.9589500690744</c:v>
                </c:pt>
                <c:pt idx="1819">
                  <c:v>104.15887112689956</c:v>
                </c:pt>
                <c:pt idx="1820">
                  <c:v>104.55871324254983</c:v>
                </c:pt>
                <c:pt idx="1821">
                  <c:v>104.75863430037498</c:v>
                </c:pt>
                <c:pt idx="1822">
                  <c:v>104.95855535820013</c:v>
                </c:pt>
                <c:pt idx="1823">
                  <c:v>105.15847641602527</c:v>
                </c:pt>
                <c:pt idx="1824">
                  <c:v>105.55831853167555</c:v>
                </c:pt>
                <c:pt idx="1825">
                  <c:v>105.7582395895007</c:v>
                </c:pt>
                <c:pt idx="1826">
                  <c:v>105.7582395895007</c:v>
                </c:pt>
                <c:pt idx="1827">
                  <c:v>105.95816064732584</c:v>
                </c:pt>
                <c:pt idx="1828">
                  <c:v>106.35800276297613</c:v>
                </c:pt>
                <c:pt idx="1829">
                  <c:v>106.55792382080126</c:v>
                </c:pt>
                <c:pt idx="1830">
                  <c:v>106.55792382080126</c:v>
                </c:pt>
                <c:pt idx="1831">
                  <c:v>106.7578448786264</c:v>
                </c:pt>
                <c:pt idx="1832">
                  <c:v>107.1576869942767</c:v>
                </c:pt>
                <c:pt idx="1833">
                  <c:v>107.55752910992697</c:v>
                </c:pt>
                <c:pt idx="1834">
                  <c:v>107.75745016775213</c:v>
                </c:pt>
                <c:pt idx="1835">
                  <c:v>107.95737122557728</c:v>
                </c:pt>
                <c:pt idx="1836">
                  <c:v>107.95737122557728</c:v>
                </c:pt>
                <c:pt idx="1837">
                  <c:v>108.15729228340241</c:v>
                </c:pt>
                <c:pt idx="1838">
                  <c:v>108.35721334122755</c:v>
                </c:pt>
                <c:pt idx="1839">
                  <c:v>108.5571343990527</c:v>
                </c:pt>
                <c:pt idx="1840">
                  <c:v>108.75705545687785</c:v>
                </c:pt>
                <c:pt idx="1841">
                  <c:v>108.95697651470299</c:v>
                </c:pt>
                <c:pt idx="1842">
                  <c:v>108.95697651470299</c:v>
                </c:pt>
                <c:pt idx="1843">
                  <c:v>109.15689757252812</c:v>
                </c:pt>
                <c:pt idx="1844">
                  <c:v>109.35681863035327</c:v>
                </c:pt>
                <c:pt idx="1845">
                  <c:v>109.55673968817841</c:v>
                </c:pt>
                <c:pt idx="1846">
                  <c:v>109.75666074600355</c:v>
                </c:pt>
                <c:pt idx="1847">
                  <c:v>109.9565818038287</c:v>
                </c:pt>
                <c:pt idx="1848">
                  <c:v>110.15650286165385</c:v>
                </c:pt>
                <c:pt idx="1849">
                  <c:v>110.55634497730412</c:v>
                </c:pt>
                <c:pt idx="1850">
                  <c:v>110.55634497730412</c:v>
                </c:pt>
                <c:pt idx="1851">
                  <c:v>110.75626603512927</c:v>
                </c:pt>
                <c:pt idx="1852">
                  <c:v>110.95618709295442</c:v>
                </c:pt>
                <c:pt idx="1853">
                  <c:v>111.15610815077956</c:v>
                </c:pt>
                <c:pt idx="1854">
                  <c:v>111.15610815077956</c:v>
                </c:pt>
                <c:pt idx="1855">
                  <c:v>111.3560292086047</c:v>
                </c:pt>
                <c:pt idx="1856">
                  <c:v>111.55595026642985</c:v>
                </c:pt>
                <c:pt idx="1857">
                  <c:v>111.755871324255</c:v>
                </c:pt>
                <c:pt idx="1858">
                  <c:v>111.95579238208013</c:v>
                </c:pt>
                <c:pt idx="1859">
                  <c:v>111.95579238208013</c:v>
                </c:pt>
                <c:pt idx="1860">
                  <c:v>111.95579238208013</c:v>
                </c:pt>
                <c:pt idx="1861">
                  <c:v>112.15571343990527</c:v>
                </c:pt>
                <c:pt idx="1862">
                  <c:v>112.35563449773042</c:v>
                </c:pt>
                <c:pt idx="1863">
                  <c:v>112.55555555555556</c:v>
                </c:pt>
                <c:pt idx="1864">
                  <c:v>112.55555555555556</c:v>
                </c:pt>
                <c:pt idx="1865">
                  <c:v>112.75547661338069</c:v>
                </c:pt>
                <c:pt idx="1866">
                  <c:v>112.75547661338069</c:v>
                </c:pt>
                <c:pt idx="1867">
                  <c:v>112.95539767120584</c:v>
                </c:pt>
                <c:pt idx="1868">
                  <c:v>113.15531872903099</c:v>
                </c:pt>
                <c:pt idx="1869">
                  <c:v>113.35523978685613</c:v>
                </c:pt>
                <c:pt idx="1870">
                  <c:v>113.55516084468127</c:v>
                </c:pt>
                <c:pt idx="1871">
                  <c:v>113.75508190250642</c:v>
                </c:pt>
                <c:pt idx="1872">
                  <c:v>113.75508190250642</c:v>
                </c:pt>
                <c:pt idx="1873">
                  <c:v>114.15492401815671</c:v>
                </c:pt>
                <c:pt idx="1874">
                  <c:v>114.15492401815671</c:v>
                </c:pt>
                <c:pt idx="1875">
                  <c:v>114.35484507598184</c:v>
                </c:pt>
                <c:pt idx="1876">
                  <c:v>114.15492401815671</c:v>
                </c:pt>
                <c:pt idx="1877">
                  <c:v>114.35484507598184</c:v>
                </c:pt>
                <c:pt idx="1878">
                  <c:v>114.35484507598184</c:v>
                </c:pt>
                <c:pt idx="1879">
                  <c:v>114.55476613380699</c:v>
                </c:pt>
                <c:pt idx="1880">
                  <c:v>114.75468719163214</c:v>
                </c:pt>
                <c:pt idx="1881">
                  <c:v>114.95460824945728</c:v>
                </c:pt>
                <c:pt idx="1882">
                  <c:v>114.95460824945728</c:v>
                </c:pt>
                <c:pt idx="1883">
                  <c:v>115.15452930728242</c:v>
                </c:pt>
                <c:pt idx="1884">
                  <c:v>115.15452930728242</c:v>
                </c:pt>
                <c:pt idx="1885">
                  <c:v>115.35445036510757</c:v>
                </c:pt>
                <c:pt idx="1886">
                  <c:v>115.35445036510757</c:v>
                </c:pt>
                <c:pt idx="1887">
                  <c:v>115.35445036510757</c:v>
                </c:pt>
                <c:pt idx="1888">
                  <c:v>115.5543714229327</c:v>
                </c:pt>
                <c:pt idx="1889">
                  <c:v>115.5543714229327</c:v>
                </c:pt>
                <c:pt idx="1890">
                  <c:v>115.5543714229327</c:v>
                </c:pt>
                <c:pt idx="1891">
                  <c:v>115.75429248075784</c:v>
                </c:pt>
                <c:pt idx="1892">
                  <c:v>115.75429248075784</c:v>
                </c:pt>
                <c:pt idx="1893">
                  <c:v>115.75429248075784</c:v>
                </c:pt>
                <c:pt idx="1894">
                  <c:v>115.95421353858299</c:v>
                </c:pt>
                <c:pt idx="1895">
                  <c:v>115.95421353858299</c:v>
                </c:pt>
                <c:pt idx="1896">
                  <c:v>115.95421353858299</c:v>
                </c:pt>
                <c:pt idx="1897">
                  <c:v>116.15413459640814</c:v>
                </c:pt>
                <c:pt idx="1898">
                  <c:v>116.35405565423328</c:v>
                </c:pt>
                <c:pt idx="1899">
                  <c:v>116.35405565423328</c:v>
                </c:pt>
                <c:pt idx="1900">
                  <c:v>116.35405565423328</c:v>
                </c:pt>
                <c:pt idx="1901">
                  <c:v>116.35405565423328</c:v>
                </c:pt>
                <c:pt idx="1902">
                  <c:v>116.55397671205841</c:v>
                </c:pt>
                <c:pt idx="1903">
                  <c:v>116.55397671205841</c:v>
                </c:pt>
                <c:pt idx="1904">
                  <c:v>116.55397671205841</c:v>
                </c:pt>
                <c:pt idx="1905">
                  <c:v>116.55397671205841</c:v>
                </c:pt>
                <c:pt idx="1906">
                  <c:v>116.75389776988357</c:v>
                </c:pt>
                <c:pt idx="1907">
                  <c:v>116.75389776988357</c:v>
                </c:pt>
                <c:pt idx="1908">
                  <c:v>116.75389776988357</c:v>
                </c:pt>
                <c:pt idx="1909">
                  <c:v>116.95381882770872</c:v>
                </c:pt>
                <c:pt idx="1910">
                  <c:v>116.95381882770872</c:v>
                </c:pt>
                <c:pt idx="1911">
                  <c:v>116.95381882770872</c:v>
                </c:pt>
                <c:pt idx="1912">
                  <c:v>116.95381882770872</c:v>
                </c:pt>
                <c:pt idx="1913">
                  <c:v>116.95381882770872</c:v>
                </c:pt>
                <c:pt idx="1914">
                  <c:v>117.15373988553385</c:v>
                </c:pt>
                <c:pt idx="1915">
                  <c:v>117.15373988553385</c:v>
                </c:pt>
                <c:pt idx="1916">
                  <c:v>117.15373988553385</c:v>
                </c:pt>
                <c:pt idx="1917">
                  <c:v>117.15373988553385</c:v>
                </c:pt>
                <c:pt idx="1918">
                  <c:v>117.15373988553385</c:v>
                </c:pt>
                <c:pt idx="1919">
                  <c:v>117.35366094335899</c:v>
                </c:pt>
                <c:pt idx="1920">
                  <c:v>117.55358200118414</c:v>
                </c:pt>
                <c:pt idx="1921">
                  <c:v>117.55358200118414</c:v>
                </c:pt>
                <c:pt idx="1922">
                  <c:v>117.55358200118414</c:v>
                </c:pt>
                <c:pt idx="1923">
                  <c:v>117.55358200118414</c:v>
                </c:pt>
                <c:pt idx="1924">
                  <c:v>117.55358200118414</c:v>
                </c:pt>
                <c:pt idx="1925">
                  <c:v>117.55358200118414</c:v>
                </c:pt>
                <c:pt idx="1926">
                  <c:v>117.75350305900929</c:v>
                </c:pt>
                <c:pt idx="1927">
                  <c:v>117.75350305900929</c:v>
                </c:pt>
                <c:pt idx="1928">
                  <c:v>117.75350305900929</c:v>
                </c:pt>
                <c:pt idx="1929">
                  <c:v>117.75350305900929</c:v>
                </c:pt>
                <c:pt idx="1930">
                  <c:v>117.75350305900929</c:v>
                </c:pt>
                <c:pt idx="1931">
                  <c:v>117.95342411683441</c:v>
                </c:pt>
                <c:pt idx="1932">
                  <c:v>117.95342411683441</c:v>
                </c:pt>
                <c:pt idx="1933">
                  <c:v>117.95342411683441</c:v>
                </c:pt>
                <c:pt idx="1934">
                  <c:v>117.95342411683441</c:v>
                </c:pt>
                <c:pt idx="1935">
                  <c:v>118.15334517465956</c:v>
                </c:pt>
                <c:pt idx="1936">
                  <c:v>118.15334517465956</c:v>
                </c:pt>
                <c:pt idx="1937">
                  <c:v>118.15334517465956</c:v>
                </c:pt>
                <c:pt idx="1938">
                  <c:v>118.15334517465956</c:v>
                </c:pt>
                <c:pt idx="1939">
                  <c:v>118.15334517465956</c:v>
                </c:pt>
                <c:pt idx="1940">
                  <c:v>118.35326623248471</c:v>
                </c:pt>
                <c:pt idx="1941">
                  <c:v>118.15334517465956</c:v>
                </c:pt>
                <c:pt idx="1942">
                  <c:v>118.15334517465956</c:v>
                </c:pt>
                <c:pt idx="1943">
                  <c:v>118.15334517465956</c:v>
                </c:pt>
                <c:pt idx="1944">
                  <c:v>118.35326623248471</c:v>
                </c:pt>
                <c:pt idx="1945">
                  <c:v>118.35326623248471</c:v>
                </c:pt>
                <c:pt idx="1946">
                  <c:v>118.15334517465956</c:v>
                </c:pt>
                <c:pt idx="1947">
                  <c:v>118.35326623248471</c:v>
                </c:pt>
                <c:pt idx="1948">
                  <c:v>118.55318729030985</c:v>
                </c:pt>
                <c:pt idx="1949">
                  <c:v>118.35326623248471</c:v>
                </c:pt>
                <c:pt idx="1950">
                  <c:v>118.35326623248471</c:v>
                </c:pt>
                <c:pt idx="1951">
                  <c:v>118.55318729030985</c:v>
                </c:pt>
                <c:pt idx="1952">
                  <c:v>118.35326623248471</c:v>
                </c:pt>
                <c:pt idx="1953">
                  <c:v>118.55318729030985</c:v>
                </c:pt>
                <c:pt idx="1954">
                  <c:v>118.55318729030985</c:v>
                </c:pt>
                <c:pt idx="1955">
                  <c:v>118.55318729030985</c:v>
                </c:pt>
                <c:pt idx="1956">
                  <c:v>118.55318729030985</c:v>
                </c:pt>
                <c:pt idx="1957">
                  <c:v>118.55318729030985</c:v>
                </c:pt>
                <c:pt idx="1958">
                  <c:v>118.55318729030985</c:v>
                </c:pt>
                <c:pt idx="1959">
                  <c:v>118.55318729030985</c:v>
                </c:pt>
                <c:pt idx="1960">
                  <c:v>118.55318729030985</c:v>
                </c:pt>
                <c:pt idx="1961">
                  <c:v>118.75310834813499</c:v>
                </c:pt>
                <c:pt idx="1962">
                  <c:v>118.75310834813499</c:v>
                </c:pt>
                <c:pt idx="1963">
                  <c:v>118.75310834813499</c:v>
                </c:pt>
                <c:pt idx="1964">
                  <c:v>118.75310834813499</c:v>
                </c:pt>
                <c:pt idx="1965">
                  <c:v>118.75310834813499</c:v>
                </c:pt>
                <c:pt idx="1966">
                  <c:v>118.75310834813499</c:v>
                </c:pt>
                <c:pt idx="1967">
                  <c:v>118.95302940596014</c:v>
                </c:pt>
                <c:pt idx="1968">
                  <c:v>118.95302940596014</c:v>
                </c:pt>
                <c:pt idx="1969">
                  <c:v>118.95302940596014</c:v>
                </c:pt>
                <c:pt idx="1970">
                  <c:v>118.95302940596014</c:v>
                </c:pt>
                <c:pt idx="1971">
                  <c:v>118.75310834813499</c:v>
                </c:pt>
                <c:pt idx="1972">
                  <c:v>118.95302940596014</c:v>
                </c:pt>
                <c:pt idx="1973">
                  <c:v>118.95302940596014</c:v>
                </c:pt>
                <c:pt idx="1974">
                  <c:v>118.95302940596014</c:v>
                </c:pt>
                <c:pt idx="1975">
                  <c:v>118.95302940596014</c:v>
                </c:pt>
                <c:pt idx="1976">
                  <c:v>118.95302940596014</c:v>
                </c:pt>
                <c:pt idx="1977">
                  <c:v>119.15295046378529</c:v>
                </c:pt>
                <c:pt idx="1978">
                  <c:v>118.95302940596014</c:v>
                </c:pt>
                <c:pt idx="1979">
                  <c:v>119.15295046378529</c:v>
                </c:pt>
                <c:pt idx="1980">
                  <c:v>119.15295046378529</c:v>
                </c:pt>
                <c:pt idx="1981">
                  <c:v>119.15295046378529</c:v>
                </c:pt>
                <c:pt idx="1982">
                  <c:v>119.15295046378529</c:v>
                </c:pt>
                <c:pt idx="1983">
                  <c:v>119.15295046378529</c:v>
                </c:pt>
                <c:pt idx="1984">
                  <c:v>119.15295046378529</c:v>
                </c:pt>
                <c:pt idx="1985">
                  <c:v>119.15295046378529</c:v>
                </c:pt>
                <c:pt idx="1986">
                  <c:v>119.15295046378529</c:v>
                </c:pt>
                <c:pt idx="1987">
                  <c:v>119.35287152161042</c:v>
                </c:pt>
                <c:pt idx="1988">
                  <c:v>119.15295046378529</c:v>
                </c:pt>
                <c:pt idx="1989">
                  <c:v>119.15295046378529</c:v>
                </c:pt>
                <c:pt idx="1990">
                  <c:v>119.35287152161042</c:v>
                </c:pt>
                <c:pt idx="1991">
                  <c:v>119.55279257943556</c:v>
                </c:pt>
                <c:pt idx="1992">
                  <c:v>119.55279257943556</c:v>
                </c:pt>
                <c:pt idx="1993">
                  <c:v>119.55279257943556</c:v>
                </c:pt>
                <c:pt idx="1994">
                  <c:v>119.35287152161042</c:v>
                </c:pt>
                <c:pt idx="1995">
                  <c:v>119.35287152161042</c:v>
                </c:pt>
                <c:pt idx="1996">
                  <c:v>119.55279257943556</c:v>
                </c:pt>
                <c:pt idx="1997">
                  <c:v>119.55279257943556</c:v>
                </c:pt>
                <c:pt idx="1998">
                  <c:v>119.55279257943556</c:v>
                </c:pt>
                <c:pt idx="1999">
                  <c:v>119.75271363726071</c:v>
                </c:pt>
                <c:pt idx="2000">
                  <c:v>119.75271363726071</c:v>
                </c:pt>
                <c:pt idx="2001">
                  <c:v>119.75271363726071</c:v>
                </c:pt>
                <c:pt idx="2002">
                  <c:v>119.55279257943556</c:v>
                </c:pt>
                <c:pt idx="2003">
                  <c:v>119.55279257943556</c:v>
                </c:pt>
                <c:pt idx="2004">
                  <c:v>119.75271363726071</c:v>
                </c:pt>
                <c:pt idx="2005">
                  <c:v>119.75271363726071</c:v>
                </c:pt>
                <c:pt idx="2006">
                  <c:v>119.75271363726071</c:v>
                </c:pt>
                <c:pt idx="2007">
                  <c:v>119.95263469508586</c:v>
                </c:pt>
                <c:pt idx="2008">
                  <c:v>119.75271363726071</c:v>
                </c:pt>
                <c:pt idx="2009">
                  <c:v>119.75271363726071</c:v>
                </c:pt>
                <c:pt idx="2010">
                  <c:v>119.75271363726071</c:v>
                </c:pt>
                <c:pt idx="2011">
                  <c:v>119.95263469508586</c:v>
                </c:pt>
                <c:pt idx="2012">
                  <c:v>119.95263469508586</c:v>
                </c:pt>
                <c:pt idx="2013">
                  <c:v>119.95263469508586</c:v>
                </c:pt>
                <c:pt idx="2014">
                  <c:v>119.75271363726071</c:v>
                </c:pt>
                <c:pt idx="2015">
                  <c:v>119.95263469508586</c:v>
                </c:pt>
                <c:pt idx="2016">
                  <c:v>119.95263469508586</c:v>
                </c:pt>
                <c:pt idx="2017">
                  <c:v>119.95263469508586</c:v>
                </c:pt>
                <c:pt idx="2018">
                  <c:v>119.95263469508586</c:v>
                </c:pt>
                <c:pt idx="2019">
                  <c:v>119.95263469508586</c:v>
                </c:pt>
                <c:pt idx="2020">
                  <c:v>120.152555752911</c:v>
                </c:pt>
                <c:pt idx="2021">
                  <c:v>120.152555752911</c:v>
                </c:pt>
                <c:pt idx="2022">
                  <c:v>119.95263469508586</c:v>
                </c:pt>
                <c:pt idx="2023">
                  <c:v>120.152555752911</c:v>
                </c:pt>
                <c:pt idx="2024">
                  <c:v>120.152555752911</c:v>
                </c:pt>
                <c:pt idx="2025">
                  <c:v>120.152555752911</c:v>
                </c:pt>
                <c:pt idx="2026">
                  <c:v>120.152555752911</c:v>
                </c:pt>
                <c:pt idx="2027">
                  <c:v>120.152555752911</c:v>
                </c:pt>
                <c:pt idx="2028">
                  <c:v>120.152555752911</c:v>
                </c:pt>
                <c:pt idx="2029">
                  <c:v>119.95263469508586</c:v>
                </c:pt>
                <c:pt idx="2030">
                  <c:v>120.152555752911</c:v>
                </c:pt>
                <c:pt idx="2031">
                  <c:v>119.95263469508586</c:v>
                </c:pt>
                <c:pt idx="2032">
                  <c:v>120.152555752911</c:v>
                </c:pt>
                <c:pt idx="2033">
                  <c:v>120.152555752911</c:v>
                </c:pt>
                <c:pt idx="2034">
                  <c:v>120.152555752911</c:v>
                </c:pt>
                <c:pt idx="2035">
                  <c:v>120.35247681073614</c:v>
                </c:pt>
                <c:pt idx="2036">
                  <c:v>120.35247681073614</c:v>
                </c:pt>
                <c:pt idx="2037">
                  <c:v>120.35247681073614</c:v>
                </c:pt>
                <c:pt idx="2038">
                  <c:v>120.35247681073614</c:v>
                </c:pt>
                <c:pt idx="2039">
                  <c:v>120.35247681073614</c:v>
                </c:pt>
                <c:pt idx="2040">
                  <c:v>120.55239786856129</c:v>
                </c:pt>
                <c:pt idx="2041">
                  <c:v>120.55239786856129</c:v>
                </c:pt>
                <c:pt idx="2042">
                  <c:v>120.75231892638642</c:v>
                </c:pt>
                <c:pt idx="2043">
                  <c:v>120.55239786856129</c:v>
                </c:pt>
                <c:pt idx="2044">
                  <c:v>120.55239786856129</c:v>
                </c:pt>
                <c:pt idx="2045">
                  <c:v>120.55239786856129</c:v>
                </c:pt>
                <c:pt idx="2046">
                  <c:v>120.75231892638642</c:v>
                </c:pt>
                <c:pt idx="2047">
                  <c:v>120.75231892638642</c:v>
                </c:pt>
                <c:pt idx="2048">
                  <c:v>120.75231892638642</c:v>
                </c:pt>
                <c:pt idx="2049">
                  <c:v>120.75231892638642</c:v>
                </c:pt>
                <c:pt idx="2050">
                  <c:v>120.95223998421156</c:v>
                </c:pt>
                <c:pt idx="2051">
                  <c:v>120.95223998421156</c:v>
                </c:pt>
                <c:pt idx="2052">
                  <c:v>120.95223998421156</c:v>
                </c:pt>
                <c:pt idx="2053">
                  <c:v>120.95223998421156</c:v>
                </c:pt>
                <c:pt idx="2054">
                  <c:v>120.95223998421156</c:v>
                </c:pt>
                <c:pt idx="2055">
                  <c:v>120.95223998421156</c:v>
                </c:pt>
                <c:pt idx="2056">
                  <c:v>120.95223998421156</c:v>
                </c:pt>
                <c:pt idx="2057">
                  <c:v>120.95223998421156</c:v>
                </c:pt>
                <c:pt idx="2058">
                  <c:v>120.95223998421156</c:v>
                </c:pt>
                <c:pt idx="2059">
                  <c:v>120.95223998421156</c:v>
                </c:pt>
                <c:pt idx="2060">
                  <c:v>120.95223998421156</c:v>
                </c:pt>
                <c:pt idx="2061">
                  <c:v>120.95223998421156</c:v>
                </c:pt>
                <c:pt idx="2062">
                  <c:v>120.95223998421156</c:v>
                </c:pt>
                <c:pt idx="2063">
                  <c:v>120.95223998421156</c:v>
                </c:pt>
                <c:pt idx="2064">
                  <c:v>121.15216104203671</c:v>
                </c:pt>
                <c:pt idx="2065">
                  <c:v>121.15216104203671</c:v>
                </c:pt>
                <c:pt idx="2066">
                  <c:v>121.15216104203671</c:v>
                </c:pt>
                <c:pt idx="2067">
                  <c:v>121.15216104203671</c:v>
                </c:pt>
                <c:pt idx="2068">
                  <c:v>121.15216104203671</c:v>
                </c:pt>
                <c:pt idx="2069">
                  <c:v>121.15216104203671</c:v>
                </c:pt>
                <c:pt idx="2070">
                  <c:v>121.35208209986186</c:v>
                </c:pt>
                <c:pt idx="2071">
                  <c:v>121.552003157687</c:v>
                </c:pt>
                <c:pt idx="2072">
                  <c:v>121.35208209986186</c:v>
                </c:pt>
                <c:pt idx="2073">
                  <c:v>121.552003157687</c:v>
                </c:pt>
                <c:pt idx="2074">
                  <c:v>121.552003157687</c:v>
                </c:pt>
                <c:pt idx="2075">
                  <c:v>121.35208209986186</c:v>
                </c:pt>
                <c:pt idx="2076">
                  <c:v>121.35208209986186</c:v>
                </c:pt>
                <c:pt idx="2077">
                  <c:v>121.35208209986186</c:v>
                </c:pt>
                <c:pt idx="2078">
                  <c:v>121.35208209986186</c:v>
                </c:pt>
                <c:pt idx="2079">
                  <c:v>121.552003157687</c:v>
                </c:pt>
                <c:pt idx="2080">
                  <c:v>121.552003157687</c:v>
                </c:pt>
                <c:pt idx="2081">
                  <c:v>121.552003157687</c:v>
                </c:pt>
                <c:pt idx="2082">
                  <c:v>121.35208209986186</c:v>
                </c:pt>
                <c:pt idx="2083">
                  <c:v>121.552003157687</c:v>
                </c:pt>
                <c:pt idx="2084">
                  <c:v>121.552003157687</c:v>
                </c:pt>
                <c:pt idx="2085">
                  <c:v>121.75192421551213</c:v>
                </c:pt>
                <c:pt idx="2086">
                  <c:v>121.75192421551213</c:v>
                </c:pt>
                <c:pt idx="2087">
                  <c:v>121.75192421551213</c:v>
                </c:pt>
                <c:pt idx="2088">
                  <c:v>121.95184527333728</c:v>
                </c:pt>
                <c:pt idx="2089">
                  <c:v>121.75192421551213</c:v>
                </c:pt>
                <c:pt idx="2090">
                  <c:v>121.552003157687</c:v>
                </c:pt>
                <c:pt idx="2091">
                  <c:v>121.552003157687</c:v>
                </c:pt>
                <c:pt idx="2092">
                  <c:v>121.552003157687</c:v>
                </c:pt>
                <c:pt idx="2093">
                  <c:v>121.75192421551213</c:v>
                </c:pt>
                <c:pt idx="2094">
                  <c:v>121.75192421551213</c:v>
                </c:pt>
                <c:pt idx="2095">
                  <c:v>121.75192421551213</c:v>
                </c:pt>
                <c:pt idx="2096">
                  <c:v>121.75192421551213</c:v>
                </c:pt>
                <c:pt idx="2097">
                  <c:v>121.75192421551213</c:v>
                </c:pt>
                <c:pt idx="2098">
                  <c:v>121.75192421551213</c:v>
                </c:pt>
                <c:pt idx="2099">
                  <c:v>121.75192421551213</c:v>
                </c:pt>
                <c:pt idx="2100">
                  <c:v>121.95184527333728</c:v>
                </c:pt>
                <c:pt idx="2101">
                  <c:v>121.95184527333728</c:v>
                </c:pt>
                <c:pt idx="2102">
                  <c:v>121.95184527333728</c:v>
                </c:pt>
                <c:pt idx="2103">
                  <c:v>121.95184527333728</c:v>
                </c:pt>
                <c:pt idx="2104">
                  <c:v>121.95184527333728</c:v>
                </c:pt>
                <c:pt idx="2105">
                  <c:v>121.75192421551213</c:v>
                </c:pt>
                <c:pt idx="2106">
                  <c:v>121.95184527333728</c:v>
                </c:pt>
                <c:pt idx="2107">
                  <c:v>122.15176633116243</c:v>
                </c:pt>
                <c:pt idx="2108">
                  <c:v>121.95184527333728</c:v>
                </c:pt>
                <c:pt idx="2109">
                  <c:v>122.15176633116243</c:v>
                </c:pt>
                <c:pt idx="2110">
                  <c:v>122.15176633116243</c:v>
                </c:pt>
                <c:pt idx="2111">
                  <c:v>122.15176633116243</c:v>
                </c:pt>
                <c:pt idx="2112">
                  <c:v>122.35168738898757</c:v>
                </c:pt>
                <c:pt idx="2113">
                  <c:v>122.35168738898757</c:v>
                </c:pt>
                <c:pt idx="2114">
                  <c:v>122.35168738898757</c:v>
                </c:pt>
                <c:pt idx="2115">
                  <c:v>122.35168738898757</c:v>
                </c:pt>
                <c:pt idx="2116">
                  <c:v>122.35168738898757</c:v>
                </c:pt>
                <c:pt idx="2117">
                  <c:v>122.35168738898757</c:v>
                </c:pt>
                <c:pt idx="2118">
                  <c:v>122.35168738898757</c:v>
                </c:pt>
                <c:pt idx="2119">
                  <c:v>122.35168738898757</c:v>
                </c:pt>
                <c:pt idx="2120">
                  <c:v>122.35168738898757</c:v>
                </c:pt>
                <c:pt idx="2121">
                  <c:v>122.35168738898757</c:v>
                </c:pt>
                <c:pt idx="2122">
                  <c:v>122.55160844681271</c:v>
                </c:pt>
                <c:pt idx="2123">
                  <c:v>122.55160844681271</c:v>
                </c:pt>
                <c:pt idx="2124">
                  <c:v>122.75152950463786</c:v>
                </c:pt>
                <c:pt idx="2125">
                  <c:v>122.55160844681271</c:v>
                </c:pt>
                <c:pt idx="2126">
                  <c:v>122.55160844681271</c:v>
                </c:pt>
                <c:pt idx="2127">
                  <c:v>122.55160844681271</c:v>
                </c:pt>
                <c:pt idx="2128">
                  <c:v>122.35168738898757</c:v>
                </c:pt>
                <c:pt idx="2129">
                  <c:v>122.35168738898757</c:v>
                </c:pt>
                <c:pt idx="2130">
                  <c:v>122.15176633116243</c:v>
                </c:pt>
                <c:pt idx="2131">
                  <c:v>122.35168738898757</c:v>
                </c:pt>
                <c:pt idx="2132">
                  <c:v>122.55160844681271</c:v>
                </c:pt>
                <c:pt idx="2133">
                  <c:v>122.55160844681271</c:v>
                </c:pt>
                <c:pt idx="2134">
                  <c:v>122.75152950463786</c:v>
                </c:pt>
                <c:pt idx="2135">
                  <c:v>122.55160844681271</c:v>
                </c:pt>
                <c:pt idx="2136">
                  <c:v>122.55160844681271</c:v>
                </c:pt>
                <c:pt idx="2137">
                  <c:v>122.55160844681271</c:v>
                </c:pt>
                <c:pt idx="2138">
                  <c:v>122.55160844681271</c:v>
                </c:pt>
                <c:pt idx="2139">
                  <c:v>122.75152950463786</c:v>
                </c:pt>
                <c:pt idx="2140">
                  <c:v>122.75152950463786</c:v>
                </c:pt>
                <c:pt idx="2141">
                  <c:v>122.75152950463786</c:v>
                </c:pt>
                <c:pt idx="2142">
                  <c:v>122.75152950463786</c:v>
                </c:pt>
                <c:pt idx="2143">
                  <c:v>122.75152950463786</c:v>
                </c:pt>
                <c:pt idx="2144">
                  <c:v>122.75152950463786</c:v>
                </c:pt>
                <c:pt idx="2145">
                  <c:v>122.75152950463786</c:v>
                </c:pt>
                <c:pt idx="2146">
                  <c:v>122.75152950463786</c:v>
                </c:pt>
                <c:pt idx="2147">
                  <c:v>122.55160844681271</c:v>
                </c:pt>
                <c:pt idx="2148">
                  <c:v>122.55160844681271</c:v>
                </c:pt>
                <c:pt idx="2149">
                  <c:v>122.75152950463786</c:v>
                </c:pt>
                <c:pt idx="2150">
                  <c:v>122.75152950463786</c:v>
                </c:pt>
                <c:pt idx="2151">
                  <c:v>122.75152950463786</c:v>
                </c:pt>
                <c:pt idx="2152">
                  <c:v>122.75152950463786</c:v>
                </c:pt>
                <c:pt idx="2153">
                  <c:v>122.75152950463786</c:v>
                </c:pt>
                <c:pt idx="2154">
                  <c:v>122.75152950463786</c:v>
                </c:pt>
                <c:pt idx="2155">
                  <c:v>122.75152950463786</c:v>
                </c:pt>
                <c:pt idx="2156">
                  <c:v>122.75152950463786</c:v>
                </c:pt>
                <c:pt idx="2157">
                  <c:v>122.95145056246301</c:v>
                </c:pt>
                <c:pt idx="2158">
                  <c:v>122.95145056246301</c:v>
                </c:pt>
                <c:pt idx="2159">
                  <c:v>122.95145056246301</c:v>
                </c:pt>
                <c:pt idx="2160">
                  <c:v>122.95145056246301</c:v>
                </c:pt>
                <c:pt idx="2161">
                  <c:v>123.15137162028815</c:v>
                </c:pt>
                <c:pt idx="2162">
                  <c:v>122.95145056246301</c:v>
                </c:pt>
                <c:pt idx="2163">
                  <c:v>122.95145056246301</c:v>
                </c:pt>
                <c:pt idx="2164">
                  <c:v>122.95145056246301</c:v>
                </c:pt>
                <c:pt idx="2165">
                  <c:v>122.95145056246301</c:v>
                </c:pt>
                <c:pt idx="2166">
                  <c:v>122.95145056246301</c:v>
                </c:pt>
                <c:pt idx="2167">
                  <c:v>122.95145056246301</c:v>
                </c:pt>
                <c:pt idx="2168">
                  <c:v>123.15137162028815</c:v>
                </c:pt>
                <c:pt idx="2169">
                  <c:v>123.15137162028815</c:v>
                </c:pt>
                <c:pt idx="2170">
                  <c:v>123.15137162028815</c:v>
                </c:pt>
                <c:pt idx="2171">
                  <c:v>123.15137162028815</c:v>
                </c:pt>
                <c:pt idx="2172">
                  <c:v>123.15137162028815</c:v>
                </c:pt>
                <c:pt idx="2173">
                  <c:v>123.35129267811328</c:v>
                </c:pt>
                <c:pt idx="2174">
                  <c:v>123.35129267811328</c:v>
                </c:pt>
                <c:pt idx="2175">
                  <c:v>123.35129267811328</c:v>
                </c:pt>
                <c:pt idx="2176">
                  <c:v>123.35129267811328</c:v>
                </c:pt>
                <c:pt idx="2177">
                  <c:v>123.35129267811328</c:v>
                </c:pt>
                <c:pt idx="2178">
                  <c:v>123.55121373593843</c:v>
                </c:pt>
                <c:pt idx="2179">
                  <c:v>123.55121373593843</c:v>
                </c:pt>
                <c:pt idx="2180">
                  <c:v>123.75113479376357</c:v>
                </c:pt>
                <c:pt idx="2181">
                  <c:v>123.95105585158871</c:v>
                </c:pt>
                <c:pt idx="2182">
                  <c:v>123.95105585158871</c:v>
                </c:pt>
                <c:pt idx="2183">
                  <c:v>124.15097690941386</c:v>
                </c:pt>
                <c:pt idx="2184">
                  <c:v>124.15097690941386</c:v>
                </c:pt>
                <c:pt idx="2185">
                  <c:v>124.35089796723901</c:v>
                </c:pt>
                <c:pt idx="2186">
                  <c:v>124.55081902506414</c:v>
                </c:pt>
                <c:pt idx="2187">
                  <c:v>124.55081902506414</c:v>
                </c:pt>
                <c:pt idx="2188">
                  <c:v>124.75074008288928</c:v>
                </c:pt>
                <c:pt idx="2189">
                  <c:v>124.95066114071443</c:v>
                </c:pt>
                <c:pt idx="2190">
                  <c:v>124.95066114071443</c:v>
                </c:pt>
                <c:pt idx="2191">
                  <c:v>125.15058219853958</c:v>
                </c:pt>
                <c:pt idx="2192">
                  <c:v>125.15058219853958</c:v>
                </c:pt>
                <c:pt idx="2193">
                  <c:v>125.35050325636472</c:v>
                </c:pt>
                <c:pt idx="2194">
                  <c:v>125.35050325636472</c:v>
                </c:pt>
                <c:pt idx="2195">
                  <c:v>125.55042431418985</c:v>
                </c:pt>
                <c:pt idx="2196">
                  <c:v>125.750345372015</c:v>
                </c:pt>
                <c:pt idx="2197">
                  <c:v>125.95026642984016</c:v>
                </c:pt>
                <c:pt idx="2198">
                  <c:v>125.95026642984016</c:v>
                </c:pt>
                <c:pt idx="2199">
                  <c:v>126.15018748766529</c:v>
                </c:pt>
                <c:pt idx="2200">
                  <c:v>126.15018748766529</c:v>
                </c:pt>
                <c:pt idx="2201">
                  <c:v>126.35010854549043</c:v>
                </c:pt>
                <c:pt idx="2202">
                  <c:v>126.35010854549043</c:v>
                </c:pt>
                <c:pt idx="2203">
                  <c:v>126.55002960331558</c:v>
                </c:pt>
                <c:pt idx="2204">
                  <c:v>126.55002960331558</c:v>
                </c:pt>
                <c:pt idx="2205">
                  <c:v>126.94987171896585</c:v>
                </c:pt>
                <c:pt idx="2206">
                  <c:v>126.94987171896585</c:v>
                </c:pt>
                <c:pt idx="2207">
                  <c:v>126.94987171896585</c:v>
                </c:pt>
                <c:pt idx="2208">
                  <c:v>126.94987171896585</c:v>
                </c:pt>
                <c:pt idx="2209">
                  <c:v>127.149792776791</c:v>
                </c:pt>
                <c:pt idx="2210">
                  <c:v>127.34971383461615</c:v>
                </c:pt>
                <c:pt idx="2211">
                  <c:v>127.54963489244129</c:v>
                </c:pt>
                <c:pt idx="2212">
                  <c:v>127.54963489244129</c:v>
                </c:pt>
                <c:pt idx="2213">
                  <c:v>127.54963489244129</c:v>
                </c:pt>
                <c:pt idx="2214">
                  <c:v>127.74955595026643</c:v>
                </c:pt>
                <c:pt idx="2215">
                  <c:v>127.74955595026643</c:v>
                </c:pt>
                <c:pt idx="2216">
                  <c:v>127.94947700809158</c:v>
                </c:pt>
                <c:pt idx="2217">
                  <c:v>128.14939806591673</c:v>
                </c:pt>
                <c:pt idx="2218">
                  <c:v>128.34931912374185</c:v>
                </c:pt>
                <c:pt idx="2219">
                  <c:v>128.34931912374185</c:v>
                </c:pt>
                <c:pt idx="2220">
                  <c:v>128.34931912374185</c:v>
                </c:pt>
                <c:pt idx="2221">
                  <c:v>128.549240181567</c:v>
                </c:pt>
                <c:pt idx="2222">
                  <c:v>128.549240181567</c:v>
                </c:pt>
                <c:pt idx="2223">
                  <c:v>128.549240181567</c:v>
                </c:pt>
                <c:pt idx="2224">
                  <c:v>128.74916123939215</c:v>
                </c:pt>
                <c:pt idx="2225">
                  <c:v>128.74916123939215</c:v>
                </c:pt>
                <c:pt idx="2226">
                  <c:v>128.74916123939215</c:v>
                </c:pt>
                <c:pt idx="2227">
                  <c:v>129.14900335504245</c:v>
                </c:pt>
                <c:pt idx="2228">
                  <c:v>129.14900335504245</c:v>
                </c:pt>
                <c:pt idx="2229">
                  <c:v>129.34892441286758</c:v>
                </c:pt>
                <c:pt idx="2230">
                  <c:v>129.34892441286758</c:v>
                </c:pt>
                <c:pt idx="2231">
                  <c:v>129.54884547069273</c:v>
                </c:pt>
                <c:pt idx="2232">
                  <c:v>129.54884547069273</c:v>
                </c:pt>
                <c:pt idx="2233">
                  <c:v>129.74876652851788</c:v>
                </c:pt>
                <c:pt idx="2234">
                  <c:v>129.74876652851788</c:v>
                </c:pt>
                <c:pt idx="2235">
                  <c:v>129.74876652851788</c:v>
                </c:pt>
                <c:pt idx="2236">
                  <c:v>129.74876652851788</c:v>
                </c:pt>
                <c:pt idx="2237">
                  <c:v>129.74876652851788</c:v>
                </c:pt>
                <c:pt idx="2238">
                  <c:v>129.948687586343</c:v>
                </c:pt>
                <c:pt idx="2239">
                  <c:v>129.948687586343</c:v>
                </c:pt>
                <c:pt idx="2240">
                  <c:v>130.14860864416815</c:v>
                </c:pt>
                <c:pt idx="2241">
                  <c:v>130.14860864416815</c:v>
                </c:pt>
                <c:pt idx="2242">
                  <c:v>130.3485297019933</c:v>
                </c:pt>
                <c:pt idx="2243">
                  <c:v>130.3485297019933</c:v>
                </c:pt>
                <c:pt idx="2244">
                  <c:v>130.3485297019933</c:v>
                </c:pt>
                <c:pt idx="2245">
                  <c:v>130.3485297019933</c:v>
                </c:pt>
                <c:pt idx="2246">
                  <c:v>130.54845075981842</c:v>
                </c:pt>
                <c:pt idx="2247">
                  <c:v>130.54845075981842</c:v>
                </c:pt>
                <c:pt idx="2248">
                  <c:v>130.54845075981842</c:v>
                </c:pt>
                <c:pt idx="2249">
                  <c:v>130.74837181764357</c:v>
                </c:pt>
                <c:pt idx="2250">
                  <c:v>130.74837181764357</c:v>
                </c:pt>
                <c:pt idx="2251">
                  <c:v>130.74837181764357</c:v>
                </c:pt>
                <c:pt idx="2252">
                  <c:v>130.74837181764357</c:v>
                </c:pt>
                <c:pt idx="2253">
                  <c:v>130.74837181764357</c:v>
                </c:pt>
                <c:pt idx="2254">
                  <c:v>130.94829287546872</c:v>
                </c:pt>
                <c:pt idx="2255">
                  <c:v>130.94829287546872</c:v>
                </c:pt>
                <c:pt idx="2256">
                  <c:v>131.14821393329387</c:v>
                </c:pt>
                <c:pt idx="2257">
                  <c:v>131.14821393329387</c:v>
                </c:pt>
                <c:pt idx="2258">
                  <c:v>131.14821393329387</c:v>
                </c:pt>
                <c:pt idx="2259">
                  <c:v>131.34813499111903</c:v>
                </c:pt>
                <c:pt idx="2260">
                  <c:v>131.34813499111903</c:v>
                </c:pt>
                <c:pt idx="2261">
                  <c:v>131.34813499111903</c:v>
                </c:pt>
                <c:pt idx="2262">
                  <c:v>131.54805604894415</c:v>
                </c:pt>
                <c:pt idx="2263">
                  <c:v>131.54805604894415</c:v>
                </c:pt>
                <c:pt idx="2264">
                  <c:v>131.54805604894415</c:v>
                </c:pt>
                <c:pt idx="2265">
                  <c:v>131.54805604894415</c:v>
                </c:pt>
                <c:pt idx="2266">
                  <c:v>131.54805604894415</c:v>
                </c:pt>
                <c:pt idx="2267">
                  <c:v>131.7479771067693</c:v>
                </c:pt>
                <c:pt idx="2268">
                  <c:v>131.7479771067693</c:v>
                </c:pt>
                <c:pt idx="2269">
                  <c:v>131.94789816459445</c:v>
                </c:pt>
                <c:pt idx="2270">
                  <c:v>131.94789816459445</c:v>
                </c:pt>
                <c:pt idx="2271">
                  <c:v>131.94789816459445</c:v>
                </c:pt>
                <c:pt idx="2272">
                  <c:v>131.94789816459445</c:v>
                </c:pt>
                <c:pt idx="2273">
                  <c:v>131.7479771067693</c:v>
                </c:pt>
                <c:pt idx="2274">
                  <c:v>131.94789816459445</c:v>
                </c:pt>
                <c:pt idx="2275">
                  <c:v>131.94789816459445</c:v>
                </c:pt>
                <c:pt idx="2276">
                  <c:v>132.14781922241957</c:v>
                </c:pt>
                <c:pt idx="2277">
                  <c:v>132.14781922241957</c:v>
                </c:pt>
                <c:pt idx="2278">
                  <c:v>132.14781922241957</c:v>
                </c:pt>
                <c:pt idx="2279">
                  <c:v>132.34774028024472</c:v>
                </c:pt>
                <c:pt idx="2280">
                  <c:v>132.14781922241957</c:v>
                </c:pt>
                <c:pt idx="2281">
                  <c:v>132.34774028024472</c:v>
                </c:pt>
                <c:pt idx="2282">
                  <c:v>132.14781922241957</c:v>
                </c:pt>
                <c:pt idx="2283">
                  <c:v>132.54766133806987</c:v>
                </c:pt>
                <c:pt idx="2284">
                  <c:v>132.54766133806987</c:v>
                </c:pt>
                <c:pt idx="2285">
                  <c:v>132.54766133806987</c:v>
                </c:pt>
                <c:pt idx="2286">
                  <c:v>132.74758239589499</c:v>
                </c:pt>
                <c:pt idx="2287">
                  <c:v>132.54766133806987</c:v>
                </c:pt>
                <c:pt idx="2288">
                  <c:v>132.54766133806987</c:v>
                </c:pt>
                <c:pt idx="2289">
                  <c:v>132.74758239589499</c:v>
                </c:pt>
                <c:pt idx="2290">
                  <c:v>132.74758239589499</c:v>
                </c:pt>
                <c:pt idx="2291">
                  <c:v>132.74758239589499</c:v>
                </c:pt>
                <c:pt idx="2292">
                  <c:v>132.94750345372015</c:v>
                </c:pt>
                <c:pt idx="2293">
                  <c:v>132.94750345372015</c:v>
                </c:pt>
                <c:pt idx="2294">
                  <c:v>132.94750345372015</c:v>
                </c:pt>
                <c:pt idx="2295">
                  <c:v>132.74758239589499</c:v>
                </c:pt>
                <c:pt idx="2296">
                  <c:v>132.94750345372015</c:v>
                </c:pt>
                <c:pt idx="2297">
                  <c:v>132.94750345372015</c:v>
                </c:pt>
                <c:pt idx="2298">
                  <c:v>132.94750345372015</c:v>
                </c:pt>
                <c:pt idx="2299">
                  <c:v>133.1474245115453</c:v>
                </c:pt>
                <c:pt idx="2300">
                  <c:v>133.1474245115453</c:v>
                </c:pt>
                <c:pt idx="2301">
                  <c:v>133.1474245115453</c:v>
                </c:pt>
                <c:pt idx="2302">
                  <c:v>133.1474245115453</c:v>
                </c:pt>
                <c:pt idx="2303">
                  <c:v>133.1474245115453</c:v>
                </c:pt>
                <c:pt idx="2304">
                  <c:v>133.34734556937045</c:v>
                </c:pt>
                <c:pt idx="2305">
                  <c:v>133.34734556937045</c:v>
                </c:pt>
                <c:pt idx="2306">
                  <c:v>133.34734556937045</c:v>
                </c:pt>
                <c:pt idx="2307">
                  <c:v>133.34734556937045</c:v>
                </c:pt>
                <c:pt idx="2308">
                  <c:v>133.34734556937045</c:v>
                </c:pt>
                <c:pt idx="2309">
                  <c:v>133.34734556937045</c:v>
                </c:pt>
                <c:pt idx="2310">
                  <c:v>133.34734556937045</c:v>
                </c:pt>
                <c:pt idx="2311">
                  <c:v>133.34734556937045</c:v>
                </c:pt>
                <c:pt idx="2312">
                  <c:v>133.34734556937045</c:v>
                </c:pt>
                <c:pt idx="2313">
                  <c:v>133.34734556937045</c:v>
                </c:pt>
                <c:pt idx="2314">
                  <c:v>133.34734556937045</c:v>
                </c:pt>
                <c:pt idx="2315">
                  <c:v>133.34734556937045</c:v>
                </c:pt>
                <c:pt idx="2316">
                  <c:v>133.34734556937045</c:v>
                </c:pt>
                <c:pt idx="2317">
                  <c:v>133.34734556937045</c:v>
                </c:pt>
                <c:pt idx="2318">
                  <c:v>133.34734556937045</c:v>
                </c:pt>
                <c:pt idx="2319">
                  <c:v>133.5472666271956</c:v>
                </c:pt>
                <c:pt idx="2320">
                  <c:v>133.5472666271956</c:v>
                </c:pt>
                <c:pt idx="2321">
                  <c:v>133.5472666271956</c:v>
                </c:pt>
                <c:pt idx="2322">
                  <c:v>133.5472666271956</c:v>
                </c:pt>
                <c:pt idx="2323">
                  <c:v>133.5472666271956</c:v>
                </c:pt>
                <c:pt idx="2324">
                  <c:v>133.74718768502072</c:v>
                </c:pt>
                <c:pt idx="2325">
                  <c:v>133.74718768502072</c:v>
                </c:pt>
                <c:pt idx="2326">
                  <c:v>133.74718768502072</c:v>
                </c:pt>
                <c:pt idx="2327">
                  <c:v>133.74718768502072</c:v>
                </c:pt>
                <c:pt idx="2328">
                  <c:v>133.94710874284587</c:v>
                </c:pt>
                <c:pt idx="2329">
                  <c:v>133.74718768502072</c:v>
                </c:pt>
                <c:pt idx="2330">
                  <c:v>133.94710874284587</c:v>
                </c:pt>
                <c:pt idx="2331">
                  <c:v>133.94710874284587</c:v>
                </c:pt>
                <c:pt idx="2332">
                  <c:v>133.94710874284587</c:v>
                </c:pt>
                <c:pt idx="2333">
                  <c:v>133.94710874284587</c:v>
                </c:pt>
                <c:pt idx="2334">
                  <c:v>134.14702980067102</c:v>
                </c:pt>
                <c:pt idx="2335">
                  <c:v>134.14702980067102</c:v>
                </c:pt>
                <c:pt idx="2336">
                  <c:v>134.14702980067102</c:v>
                </c:pt>
                <c:pt idx="2337">
                  <c:v>134.14702980067102</c:v>
                </c:pt>
                <c:pt idx="2338">
                  <c:v>133.94710874284587</c:v>
                </c:pt>
                <c:pt idx="2339">
                  <c:v>133.94710874284587</c:v>
                </c:pt>
                <c:pt idx="2340">
                  <c:v>133.94710874284587</c:v>
                </c:pt>
                <c:pt idx="2341">
                  <c:v>134.14702980067102</c:v>
                </c:pt>
                <c:pt idx="2342">
                  <c:v>133.94710874284587</c:v>
                </c:pt>
                <c:pt idx="2343">
                  <c:v>134.14702980067102</c:v>
                </c:pt>
                <c:pt idx="2344">
                  <c:v>134.14702980067102</c:v>
                </c:pt>
                <c:pt idx="2345">
                  <c:v>134.14702980067102</c:v>
                </c:pt>
                <c:pt idx="2346">
                  <c:v>134.14702980067102</c:v>
                </c:pt>
                <c:pt idx="2347">
                  <c:v>134.14702980067102</c:v>
                </c:pt>
                <c:pt idx="2348">
                  <c:v>134.14702980067102</c:v>
                </c:pt>
                <c:pt idx="2349">
                  <c:v>134.34695085849614</c:v>
                </c:pt>
                <c:pt idx="2350">
                  <c:v>134.34695085849614</c:v>
                </c:pt>
                <c:pt idx="2351">
                  <c:v>134.34695085849614</c:v>
                </c:pt>
                <c:pt idx="2352">
                  <c:v>134.54687191632129</c:v>
                </c:pt>
                <c:pt idx="2353">
                  <c:v>134.54687191632129</c:v>
                </c:pt>
                <c:pt idx="2354">
                  <c:v>134.34695085849614</c:v>
                </c:pt>
                <c:pt idx="2355">
                  <c:v>134.34695085849614</c:v>
                </c:pt>
                <c:pt idx="2356">
                  <c:v>134.34695085849614</c:v>
                </c:pt>
                <c:pt idx="2357">
                  <c:v>134.34695085849614</c:v>
                </c:pt>
                <c:pt idx="2358">
                  <c:v>134.34695085849614</c:v>
                </c:pt>
                <c:pt idx="2359">
                  <c:v>134.34695085849614</c:v>
                </c:pt>
                <c:pt idx="2360">
                  <c:v>134.54687191632129</c:v>
                </c:pt>
                <c:pt idx="2361">
                  <c:v>134.34695085849614</c:v>
                </c:pt>
                <c:pt idx="2362">
                  <c:v>134.54687191632129</c:v>
                </c:pt>
                <c:pt idx="2363">
                  <c:v>134.54687191632129</c:v>
                </c:pt>
                <c:pt idx="2364">
                  <c:v>134.54687191632129</c:v>
                </c:pt>
                <c:pt idx="2365">
                  <c:v>134.54687191632129</c:v>
                </c:pt>
                <c:pt idx="2366">
                  <c:v>134.54687191632129</c:v>
                </c:pt>
                <c:pt idx="2367">
                  <c:v>134.54687191632129</c:v>
                </c:pt>
                <c:pt idx="2368">
                  <c:v>134.54687191632129</c:v>
                </c:pt>
                <c:pt idx="2369">
                  <c:v>134.54687191632129</c:v>
                </c:pt>
                <c:pt idx="2370">
                  <c:v>134.74679297414644</c:v>
                </c:pt>
                <c:pt idx="2371">
                  <c:v>134.54687191632129</c:v>
                </c:pt>
                <c:pt idx="2372">
                  <c:v>134.54687191632129</c:v>
                </c:pt>
                <c:pt idx="2373">
                  <c:v>134.54687191632129</c:v>
                </c:pt>
                <c:pt idx="2374">
                  <c:v>134.54687191632129</c:v>
                </c:pt>
                <c:pt idx="2375">
                  <c:v>134.74679297414644</c:v>
                </c:pt>
                <c:pt idx="2376">
                  <c:v>134.74679297414644</c:v>
                </c:pt>
                <c:pt idx="2377">
                  <c:v>134.74679297414644</c:v>
                </c:pt>
                <c:pt idx="2378">
                  <c:v>134.74679297414644</c:v>
                </c:pt>
                <c:pt idx="2379">
                  <c:v>134.94671403197157</c:v>
                </c:pt>
                <c:pt idx="2380">
                  <c:v>134.74679297414644</c:v>
                </c:pt>
                <c:pt idx="2381">
                  <c:v>134.94671403197157</c:v>
                </c:pt>
                <c:pt idx="2382">
                  <c:v>134.74679297414644</c:v>
                </c:pt>
                <c:pt idx="2383">
                  <c:v>134.74679297414644</c:v>
                </c:pt>
                <c:pt idx="2384">
                  <c:v>134.74679297414644</c:v>
                </c:pt>
                <c:pt idx="2385">
                  <c:v>134.74679297414644</c:v>
                </c:pt>
                <c:pt idx="2386">
                  <c:v>134.74679297414644</c:v>
                </c:pt>
                <c:pt idx="2387">
                  <c:v>134.74679297414644</c:v>
                </c:pt>
                <c:pt idx="2388">
                  <c:v>134.74679297414644</c:v>
                </c:pt>
                <c:pt idx="2389">
                  <c:v>134.94671403197157</c:v>
                </c:pt>
                <c:pt idx="2390">
                  <c:v>134.94671403197157</c:v>
                </c:pt>
                <c:pt idx="2391">
                  <c:v>134.74679297414644</c:v>
                </c:pt>
                <c:pt idx="2392">
                  <c:v>134.74679297414644</c:v>
                </c:pt>
                <c:pt idx="2393">
                  <c:v>134.74679297414644</c:v>
                </c:pt>
                <c:pt idx="2394">
                  <c:v>134.94671403197157</c:v>
                </c:pt>
                <c:pt idx="2395">
                  <c:v>134.74679297414644</c:v>
                </c:pt>
                <c:pt idx="2396">
                  <c:v>134.74679297414644</c:v>
                </c:pt>
                <c:pt idx="2397">
                  <c:v>134.94671403197157</c:v>
                </c:pt>
                <c:pt idx="2398">
                  <c:v>134.94671403197157</c:v>
                </c:pt>
                <c:pt idx="2399">
                  <c:v>135.14663508979672</c:v>
                </c:pt>
                <c:pt idx="2400">
                  <c:v>134.94671403197157</c:v>
                </c:pt>
                <c:pt idx="2401">
                  <c:v>134.94671403197157</c:v>
                </c:pt>
                <c:pt idx="2402">
                  <c:v>134.94671403197157</c:v>
                </c:pt>
                <c:pt idx="2403">
                  <c:v>134.94671403197157</c:v>
                </c:pt>
                <c:pt idx="2404">
                  <c:v>135.14663508979672</c:v>
                </c:pt>
                <c:pt idx="2405">
                  <c:v>135.14663508979672</c:v>
                </c:pt>
                <c:pt idx="2406">
                  <c:v>135.14663508979672</c:v>
                </c:pt>
                <c:pt idx="2407">
                  <c:v>135.14663508979672</c:v>
                </c:pt>
                <c:pt idx="2408">
                  <c:v>135.14663508979672</c:v>
                </c:pt>
                <c:pt idx="2409">
                  <c:v>134.94671403197157</c:v>
                </c:pt>
                <c:pt idx="2410">
                  <c:v>135.14663508979672</c:v>
                </c:pt>
                <c:pt idx="2411">
                  <c:v>135.14663508979672</c:v>
                </c:pt>
                <c:pt idx="2412">
                  <c:v>135.14663508979672</c:v>
                </c:pt>
                <c:pt idx="2413">
                  <c:v>135.34655614762187</c:v>
                </c:pt>
                <c:pt idx="2414">
                  <c:v>135.14663508979672</c:v>
                </c:pt>
                <c:pt idx="2415">
                  <c:v>135.14663508979672</c:v>
                </c:pt>
                <c:pt idx="2416">
                  <c:v>135.14663508979672</c:v>
                </c:pt>
                <c:pt idx="2417">
                  <c:v>135.14663508979672</c:v>
                </c:pt>
                <c:pt idx="2418">
                  <c:v>135.34655614762187</c:v>
                </c:pt>
                <c:pt idx="2419">
                  <c:v>135.34655614762187</c:v>
                </c:pt>
                <c:pt idx="2420">
                  <c:v>135.34655614762187</c:v>
                </c:pt>
                <c:pt idx="2421">
                  <c:v>135.34655614762187</c:v>
                </c:pt>
                <c:pt idx="2422">
                  <c:v>135.34655614762187</c:v>
                </c:pt>
                <c:pt idx="2423">
                  <c:v>135.14663508979672</c:v>
                </c:pt>
                <c:pt idx="2424">
                  <c:v>135.34655614762187</c:v>
                </c:pt>
                <c:pt idx="2425">
                  <c:v>135.34655614762187</c:v>
                </c:pt>
                <c:pt idx="2426">
                  <c:v>135.34655614762187</c:v>
                </c:pt>
                <c:pt idx="2427">
                  <c:v>135.54647720544702</c:v>
                </c:pt>
                <c:pt idx="2428">
                  <c:v>135.54647720544702</c:v>
                </c:pt>
                <c:pt idx="2429">
                  <c:v>135.54647720544702</c:v>
                </c:pt>
                <c:pt idx="2430">
                  <c:v>135.34655614762187</c:v>
                </c:pt>
                <c:pt idx="2431">
                  <c:v>135.34655614762187</c:v>
                </c:pt>
                <c:pt idx="2432">
                  <c:v>135.34655614762187</c:v>
                </c:pt>
                <c:pt idx="2433">
                  <c:v>135.34655614762187</c:v>
                </c:pt>
                <c:pt idx="2434">
                  <c:v>135.54647720544702</c:v>
                </c:pt>
                <c:pt idx="2435">
                  <c:v>135.54647720544702</c:v>
                </c:pt>
                <c:pt idx="2436">
                  <c:v>135.34655614762187</c:v>
                </c:pt>
                <c:pt idx="2437">
                  <c:v>135.54647720544702</c:v>
                </c:pt>
                <c:pt idx="2438">
                  <c:v>135.54647720544702</c:v>
                </c:pt>
                <c:pt idx="2439">
                  <c:v>135.54647720544702</c:v>
                </c:pt>
                <c:pt idx="2440">
                  <c:v>135.54647720544702</c:v>
                </c:pt>
                <c:pt idx="2441">
                  <c:v>135.54647720544702</c:v>
                </c:pt>
                <c:pt idx="2442">
                  <c:v>135.74639826327217</c:v>
                </c:pt>
                <c:pt idx="2443">
                  <c:v>135.74639826327217</c:v>
                </c:pt>
                <c:pt idx="2444">
                  <c:v>135.74639826327217</c:v>
                </c:pt>
                <c:pt idx="2445">
                  <c:v>135.74639826327217</c:v>
                </c:pt>
                <c:pt idx="2446">
                  <c:v>135.74639826327217</c:v>
                </c:pt>
                <c:pt idx="2447">
                  <c:v>135.94631932109729</c:v>
                </c:pt>
                <c:pt idx="2448">
                  <c:v>135.74639826327217</c:v>
                </c:pt>
                <c:pt idx="2449">
                  <c:v>135.74639826327217</c:v>
                </c:pt>
                <c:pt idx="2450">
                  <c:v>135.94631932109729</c:v>
                </c:pt>
                <c:pt idx="2451">
                  <c:v>135.94631932109729</c:v>
                </c:pt>
                <c:pt idx="2452">
                  <c:v>135.94631932109729</c:v>
                </c:pt>
                <c:pt idx="2453">
                  <c:v>135.94631932109729</c:v>
                </c:pt>
                <c:pt idx="2454">
                  <c:v>135.94631932109729</c:v>
                </c:pt>
                <c:pt idx="2455">
                  <c:v>135.94631932109729</c:v>
                </c:pt>
                <c:pt idx="2456">
                  <c:v>135.94631932109729</c:v>
                </c:pt>
                <c:pt idx="2457">
                  <c:v>135.94631932109729</c:v>
                </c:pt>
                <c:pt idx="2458">
                  <c:v>135.94631932109729</c:v>
                </c:pt>
                <c:pt idx="2459">
                  <c:v>135.94631932109729</c:v>
                </c:pt>
                <c:pt idx="2460">
                  <c:v>135.94631932109729</c:v>
                </c:pt>
                <c:pt idx="2461">
                  <c:v>135.94631932109729</c:v>
                </c:pt>
                <c:pt idx="2462">
                  <c:v>135.94631932109729</c:v>
                </c:pt>
                <c:pt idx="2463">
                  <c:v>135.94631932109729</c:v>
                </c:pt>
                <c:pt idx="2464">
                  <c:v>135.94631932109729</c:v>
                </c:pt>
                <c:pt idx="2465">
                  <c:v>135.94631932109729</c:v>
                </c:pt>
                <c:pt idx="2466">
                  <c:v>136.14624037892244</c:v>
                </c:pt>
                <c:pt idx="2467">
                  <c:v>135.94631932109729</c:v>
                </c:pt>
                <c:pt idx="2468">
                  <c:v>136.14624037892244</c:v>
                </c:pt>
                <c:pt idx="2469">
                  <c:v>136.14624037892244</c:v>
                </c:pt>
                <c:pt idx="2470">
                  <c:v>136.14624037892244</c:v>
                </c:pt>
                <c:pt idx="2471">
                  <c:v>136.14624037892244</c:v>
                </c:pt>
                <c:pt idx="2472">
                  <c:v>136.34616143674759</c:v>
                </c:pt>
                <c:pt idx="2473">
                  <c:v>136.14624037892244</c:v>
                </c:pt>
                <c:pt idx="2474">
                  <c:v>136.14624037892244</c:v>
                </c:pt>
                <c:pt idx="2475">
                  <c:v>136.14624037892244</c:v>
                </c:pt>
                <c:pt idx="2476">
                  <c:v>136.14624037892244</c:v>
                </c:pt>
                <c:pt idx="2477">
                  <c:v>135.94631932109729</c:v>
                </c:pt>
                <c:pt idx="2478">
                  <c:v>136.34616143674759</c:v>
                </c:pt>
                <c:pt idx="2479">
                  <c:v>136.14624037892244</c:v>
                </c:pt>
                <c:pt idx="2480">
                  <c:v>136.14624037892244</c:v>
                </c:pt>
                <c:pt idx="2481">
                  <c:v>136.14624037892244</c:v>
                </c:pt>
                <c:pt idx="2482">
                  <c:v>135.94631932109729</c:v>
                </c:pt>
                <c:pt idx="2483">
                  <c:v>135.94631932109729</c:v>
                </c:pt>
                <c:pt idx="2484">
                  <c:v>135.94631932109729</c:v>
                </c:pt>
                <c:pt idx="2485">
                  <c:v>136.14624037892244</c:v>
                </c:pt>
                <c:pt idx="2486">
                  <c:v>136.14624037892244</c:v>
                </c:pt>
                <c:pt idx="2487">
                  <c:v>136.14624037892244</c:v>
                </c:pt>
                <c:pt idx="2488">
                  <c:v>136.14624037892244</c:v>
                </c:pt>
                <c:pt idx="2489">
                  <c:v>136.14624037892244</c:v>
                </c:pt>
                <c:pt idx="2490">
                  <c:v>135.94631932109729</c:v>
                </c:pt>
                <c:pt idx="2491">
                  <c:v>136.14624037892244</c:v>
                </c:pt>
                <c:pt idx="2492">
                  <c:v>136.14624037892244</c:v>
                </c:pt>
                <c:pt idx="2493">
                  <c:v>136.34616143674759</c:v>
                </c:pt>
                <c:pt idx="2494">
                  <c:v>136.34616143674759</c:v>
                </c:pt>
                <c:pt idx="2495">
                  <c:v>136.34616143674759</c:v>
                </c:pt>
                <c:pt idx="2496">
                  <c:v>136.34616143674759</c:v>
                </c:pt>
                <c:pt idx="2497">
                  <c:v>136.34616143674759</c:v>
                </c:pt>
                <c:pt idx="2498">
                  <c:v>136.34616143674759</c:v>
                </c:pt>
                <c:pt idx="2499">
                  <c:v>136.34616143674759</c:v>
                </c:pt>
                <c:pt idx="2500">
                  <c:v>136.34616143674759</c:v>
                </c:pt>
                <c:pt idx="2501">
                  <c:v>136.34616143674759</c:v>
                </c:pt>
                <c:pt idx="2502">
                  <c:v>136.34616143674759</c:v>
                </c:pt>
                <c:pt idx="2503">
                  <c:v>136.34616143674759</c:v>
                </c:pt>
                <c:pt idx="2504">
                  <c:v>136.34616143674759</c:v>
                </c:pt>
                <c:pt idx="2505">
                  <c:v>136.34616143674759</c:v>
                </c:pt>
                <c:pt idx="2506">
                  <c:v>136.34616143674759</c:v>
                </c:pt>
                <c:pt idx="2507">
                  <c:v>136.34616143674759</c:v>
                </c:pt>
                <c:pt idx="2508">
                  <c:v>136.34616143674759</c:v>
                </c:pt>
                <c:pt idx="2509">
                  <c:v>136.54608249457272</c:v>
                </c:pt>
                <c:pt idx="2510">
                  <c:v>136.54608249457272</c:v>
                </c:pt>
                <c:pt idx="2511">
                  <c:v>136.54608249457272</c:v>
                </c:pt>
                <c:pt idx="2512">
                  <c:v>136.54608249457272</c:v>
                </c:pt>
                <c:pt idx="2513">
                  <c:v>136.54608249457272</c:v>
                </c:pt>
                <c:pt idx="2514">
                  <c:v>136.54608249457272</c:v>
                </c:pt>
                <c:pt idx="2515">
                  <c:v>136.34616143674759</c:v>
                </c:pt>
                <c:pt idx="2516">
                  <c:v>136.34616143674759</c:v>
                </c:pt>
                <c:pt idx="2517">
                  <c:v>136.54608249457272</c:v>
                </c:pt>
                <c:pt idx="2518">
                  <c:v>136.54608249457272</c:v>
                </c:pt>
                <c:pt idx="2519">
                  <c:v>136.54608249457272</c:v>
                </c:pt>
                <c:pt idx="2520">
                  <c:v>136.54608249457272</c:v>
                </c:pt>
                <c:pt idx="2521">
                  <c:v>136.54608249457272</c:v>
                </c:pt>
                <c:pt idx="2522">
                  <c:v>136.54608249457272</c:v>
                </c:pt>
                <c:pt idx="2523">
                  <c:v>136.74600355239787</c:v>
                </c:pt>
                <c:pt idx="2524">
                  <c:v>136.74600355239787</c:v>
                </c:pt>
                <c:pt idx="2525">
                  <c:v>136.54608249457272</c:v>
                </c:pt>
                <c:pt idx="2526">
                  <c:v>136.54608249457272</c:v>
                </c:pt>
                <c:pt idx="2527">
                  <c:v>136.54608249457272</c:v>
                </c:pt>
                <c:pt idx="2528">
                  <c:v>136.54608249457272</c:v>
                </c:pt>
                <c:pt idx="2529">
                  <c:v>136.74600355239787</c:v>
                </c:pt>
                <c:pt idx="2530">
                  <c:v>136.74600355239787</c:v>
                </c:pt>
                <c:pt idx="2531">
                  <c:v>136.74600355239787</c:v>
                </c:pt>
                <c:pt idx="2532">
                  <c:v>136.74600355239787</c:v>
                </c:pt>
                <c:pt idx="2533">
                  <c:v>136.74600355239787</c:v>
                </c:pt>
                <c:pt idx="2534">
                  <c:v>136.74600355239787</c:v>
                </c:pt>
                <c:pt idx="2535">
                  <c:v>136.54608249457272</c:v>
                </c:pt>
                <c:pt idx="2536">
                  <c:v>136.54608249457272</c:v>
                </c:pt>
                <c:pt idx="2537">
                  <c:v>136.54608249457272</c:v>
                </c:pt>
                <c:pt idx="2538">
                  <c:v>136.34616143674759</c:v>
                </c:pt>
                <c:pt idx="2539">
                  <c:v>136.54608249457272</c:v>
                </c:pt>
                <c:pt idx="2540">
                  <c:v>136.54608249457272</c:v>
                </c:pt>
                <c:pt idx="2541">
                  <c:v>136.74600355239787</c:v>
                </c:pt>
                <c:pt idx="2542">
                  <c:v>136.74600355239787</c:v>
                </c:pt>
                <c:pt idx="2543">
                  <c:v>136.54608249457272</c:v>
                </c:pt>
                <c:pt idx="2544">
                  <c:v>136.74600355239787</c:v>
                </c:pt>
                <c:pt idx="2545">
                  <c:v>136.74600355239787</c:v>
                </c:pt>
                <c:pt idx="2546">
                  <c:v>136.74600355239787</c:v>
                </c:pt>
                <c:pt idx="2547">
                  <c:v>136.74600355239787</c:v>
                </c:pt>
                <c:pt idx="2548">
                  <c:v>136.74600355239787</c:v>
                </c:pt>
                <c:pt idx="2549">
                  <c:v>136.94592461022302</c:v>
                </c:pt>
                <c:pt idx="2550">
                  <c:v>136.94592461022302</c:v>
                </c:pt>
                <c:pt idx="2551">
                  <c:v>136.74600355239787</c:v>
                </c:pt>
                <c:pt idx="2552">
                  <c:v>136.74600355239787</c:v>
                </c:pt>
                <c:pt idx="2553">
                  <c:v>136.74600355239787</c:v>
                </c:pt>
                <c:pt idx="2554">
                  <c:v>136.74600355239787</c:v>
                </c:pt>
                <c:pt idx="2555">
                  <c:v>136.74600355239787</c:v>
                </c:pt>
                <c:pt idx="2556">
                  <c:v>136.74600355239787</c:v>
                </c:pt>
                <c:pt idx="2557">
                  <c:v>136.94592461022302</c:v>
                </c:pt>
                <c:pt idx="2558">
                  <c:v>136.94592461022302</c:v>
                </c:pt>
                <c:pt idx="2559">
                  <c:v>136.94592461022302</c:v>
                </c:pt>
                <c:pt idx="2560">
                  <c:v>136.94592461022302</c:v>
                </c:pt>
                <c:pt idx="2561">
                  <c:v>136.74600355239787</c:v>
                </c:pt>
                <c:pt idx="2562">
                  <c:v>136.74600355239787</c:v>
                </c:pt>
                <c:pt idx="2563">
                  <c:v>136.74600355239787</c:v>
                </c:pt>
                <c:pt idx="2564">
                  <c:v>136.94592461022302</c:v>
                </c:pt>
                <c:pt idx="2565">
                  <c:v>136.94592461022302</c:v>
                </c:pt>
                <c:pt idx="2566">
                  <c:v>136.94592461022302</c:v>
                </c:pt>
                <c:pt idx="2567">
                  <c:v>136.94592461022302</c:v>
                </c:pt>
                <c:pt idx="2568">
                  <c:v>136.94592461022302</c:v>
                </c:pt>
                <c:pt idx="2569">
                  <c:v>136.74600355239787</c:v>
                </c:pt>
                <c:pt idx="2570">
                  <c:v>136.94592461022302</c:v>
                </c:pt>
                <c:pt idx="2571">
                  <c:v>136.94592461022302</c:v>
                </c:pt>
                <c:pt idx="2572">
                  <c:v>136.94592461022302</c:v>
                </c:pt>
                <c:pt idx="2573">
                  <c:v>136.94592461022302</c:v>
                </c:pt>
                <c:pt idx="2574">
                  <c:v>137.14584566804817</c:v>
                </c:pt>
                <c:pt idx="2575">
                  <c:v>136.94592461022302</c:v>
                </c:pt>
                <c:pt idx="2576">
                  <c:v>136.94592461022302</c:v>
                </c:pt>
                <c:pt idx="2577">
                  <c:v>136.94592461022302</c:v>
                </c:pt>
                <c:pt idx="2578">
                  <c:v>136.94592461022302</c:v>
                </c:pt>
                <c:pt idx="2579">
                  <c:v>136.94592461022302</c:v>
                </c:pt>
                <c:pt idx="2580">
                  <c:v>137.14584566804817</c:v>
                </c:pt>
                <c:pt idx="2581">
                  <c:v>137.14584566804817</c:v>
                </c:pt>
                <c:pt idx="2582">
                  <c:v>137.14584566804817</c:v>
                </c:pt>
                <c:pt idx="2583">
                  <c:v>137.14584566804817</c:v>
                </c:pt>
                <c:pt idx="2584">
                  <c:v>136.94592461022302</c:v>
                </c:pt>
                <c:pt idx="2585">
                  <c:v>136.94592461022302</c:v>
                </c:pt>
                <c:pt idx="2586">
                  <c:v>137.14584566804817</c:v>
                </c:pt>
                <c:pt idx="2587">
                  <c:v>136.94592461022302</c:v>
                </c:pt>
                <c:pt idx="2588">
                  <c:v>137.14584566804817</c:v>
                </c:pt>
                <c:pt idx="2589">
                  <c:v>137.14584566804817</c:v>
                </c:pt>
                <c:pt idx="2590">
                  <c:v>137.14584566804817</c:v>
                </c:pt>
                <c:pt idx="2591">
                  <c:v>137.14584566804817</c:v>
                </c:pt>
                <c:pt idx="2592">
                  <c:v>137.14584566804817</c:v>
                </c:pt>
                <c:pt idx="2593">
                  <c:v>137.34576672587332</c:v>
                </c:pt>
                <c:pt idx="2594">
                  <c:v>137.14584566804817</c:v>
                </c:pt>
                <c:pt idx="2595">
                  <c:v>137.14584566804817</c:v>
                </c:pt>
                <c:pt idx="2596">
                  <c:v>137.14584566804817</c:v>
                </c:pt>
                <c:pt idx="2597">
                  <c:v>137.14584566804817</c:v>
                </c:pt>
                <c:pt idx="2598">
                  <c:v>137.14584566804817</c:v>
                </c:pt>
                <c:pt idx="2599">
                  <c:v>137.34576672587332</c:v>
                </c:pt>
                <c:pt idx="2600">
                  <c:v>137.14584566804817</c:v>
                </c:pt>
                <c:pt idx="2601">
                  <c:v>137.14584566804817</c:v>
                </c:pt>
                <c:pt idx="2602">
                  <c:v>137.14584566804817</c:v>
                </c:pt>
                <c:pt idx="2603">
                  <c:v>137.14584566804817</c:v>
                </c:pt>
                <c:pt idx="2604">
                  <c:v>137.14584566804817</c:v>
                </c:pt>
                <c:pt idx="2605">
                  <c:v>137.14584566804817</c:v>
                </c:pt>
                <c:pt idx="2606">
                  <c:v>137.34576672587332</c:v>
                </c:pt>
                <c:pt idx="2607">
                  <c:v>137.34576672587332</c:v>
                </c:pt>
                <c:pt idx="2608">
                  <c:v>137.34576672587332</c:v>
                </c:pt>
                <c:pt idx="2609">
                  <c:v>137.14584566804817</c:v>
                </c:pt>
                <c:pt idx="2610">
                  <c:v>137.14584566804817</c:v>
                </c:pt>
                <c:pt idx="2611">
                  <c:v>137.34576672587332</c:v>
                </c:pt>
                <c:pt idx="2612">
                  <c:v>137.34576672587332</c:v>
                </c:pt>
                <c:pt idx="2613">
                  <c:v>137.14584566804817</c:v>
                </c:pt>
                <c:pt idx="2614">
                  <c:v>137.34576672587332</c:v>
                </c:pt>
                <c:pt idx="2615">
                  <c:v>137.34576672587332</c:v>
                </c:pt>
                <c:pt idx="2616">
                  <c:v>137.14584566804817</c:v>
                </c:pt>
                <c:pt idx="2617">
                  <c:v>136.94592461022302</c:v>
                </c:pt>
                <c:pt idx="2618">
                  <c:v>137.14584566804817</c:v>
                </c:pt>
                <c:pt idx="2619">
                  <c:v>137.14584566804817</c:v>
                </c:pt>
                <c:pt idx="2620">
                  <c:v>137.14584566804817</c:v>
                </c:pt>
                <c:pt idx="2621">
                  <c:v>137.34576672587332</c:v>
                </c:pt>
                <c:pt idx="2622">
                  <c:v>137.34576672587332</c:v>
                </c:pt>
                <c:pt idx="2623">
                  <c:v>137.34576672587332</c:v>
                </c:pt>
                <c:pt idx="2624">
                  <c:v>137.34576672587332</c:v>
                </c:pt>
                <c:pt idx="2625">
                  <c:v>137.54568778369844</c:v>
                </c:pt>
                <c:pt idx="2626">
                  <c:v>137.34576672587332</c:v>
                </c:pt>
                <c:pt idx="2627">
                  <c:v>137.34576672587332</c:v>
                </c:pt>
                <c:pt idx="2628">
                  <c:v>137.54568778369844</c:v>
                </c:pt>
                <c:pt idx="2629">
                  <c:v>137.54568778369844</c:v>
                </c:pt>
                <c:pt idx="2630">
                  <c:v>137.34576672587332</c:v>
                </c:pt>
                <c:pt idx="2631">
                  <c:v>137.34576672587332</c:v>
                </c:pt>
                <c:pt idx="2632">
                  <c:v>137.54568778369844</c:v>
                </c:pt>
                <c:pt idx="2633">
                  <c:v>137.34576672587332</c:v>
                </c:pt>
                <c:pt idx="2634">
                  <c:v>137.54568778369844</c:v>
                </c:pt>
                <c:pt idx="2635">
                  <c:v>137.54568778369844</c:v>
                </c:pt>
                <c:pt idx="2636">
                  <c:v>137.54568778369844</c:v>
                </c:pt>
                <c:pt idx="2637">
                  <c:v>137.54568778369844</c:v>
                </c:pt>
                <c:pt idx="2638">
                  <c:v>137.54568778369844</c:v>
                </c:pt>
                <c:pt idx="2639">
                  <c:v>137.54568778369844</c:v>
                </c:pt>
                <c:pt idx="2640">
                  <c:v>137.54568778369844</c:v>
                </c:pt>
                <c:pt idx="2641">
                  <c:v>137.34576672587332</c:v>
                </c:pt>
                <c:pt idx="2642">
                  <c:v>137.54568778369844</c:v>
                </c:pt>
                <c:pt idx="2643">
                  <c:v>137.54568778369844</c:v>
                </c:pt>
                <c:pt idx="2644">
                  <c:v>137.34576672587332</c:v>
                </c:pt>
                <c:pt idx="2645">
                  <c:v>137.34576672587332</c:v>
                </c:pt>
                <c:pt idx="2646">
                  <c:v>137.34576672587332</c:v>
                </c:pt>
                <c:pt idx="2647">
                  <c:v>137.54568778369844</c:v>
                </c:pt>
                <c:pt idx="2648">
                  <c:v>137.34576672587332</c:v>
                </c:pt>
                <c:pt idx="2649">
                  <c:v>137.34576672587332</c:v>
                </c:pt>
                <c:pt idx="2650">
                  <c:v>137.34576672587332</c:v>
                </c:pt>
                <c:pt idx="2651">
                  <c:v>137.34576672587332</c:v>
                </c:pt>
                <c:pt idx="2652">
                  <c:v>137.34576672587332</c:v>
                </c:pt>
                <c:pt idx="2653">
                  <c:v>137.34576672587332</c:v>
                </c:pt>
                <c:pt idx="2654">
                  <c:v>137.34576672587332</c:v>
                </c:pt>
                <c:pt idx="2655">
                  <c:v>137.34576672587332</c:v>
                </c:pt>
                <c:pt idx="2656">
                  <c:v>137.34576672587332</c:v>
                </c:pt>
                <c:pt idx="2657">
                  <c:v>137.34576672587332</c:v>
                </c:pt>
                <c:pt idx="2658">
                  <c:v>137.34576672587332</c:v>
                </c:pt>
                <c:pt idx="2659">
                  <c:v>137.54568778369844</c:v>
                </c:pt>
                <c:pt idx="2660">
                  <c:v>137.54568778369844</c:v>
                </c:pt>
                <c:pt idx="2661">
                  <c:v>137.54568778369844</c:v>
                </c:pt>
                <c:pt idx="2662">
                  <c:v>137.54568778369844</c:v>
                </c:pt>
                <c:pt idx="2663">
                  <c:v>137.54568778369844</c:v>
                </c:pt>
                <c:pt idx="2664">
                  <c:v>137.54568778369844</c:v>
                </c:pt>
                <c:pt idx="2665">
                  <c:v>137.54568778369844</c:v>
                </c:pt>
                <c:pt idx="2666">
                  <c:v>137.54568778369844</c:v>
                </c:pt>
                <c:pt idx="2667">
                  <c:v>137.54568778369844</c:v>
                </c:pt>
                <c:pt idx="2668">
                  <c:v>137.54568778369844</c:v>
                </c:pt>
                <c:pt idx="2669">
                  <c:v>137.54568778369844</c:v>
                </c:pt>
                <c:pt idx="2670">
                  <c:v>137.54568778369844</c:v>
                </c:pt>
                <c:pt idx="2671">
                  <c:v>137.54568778369844</c:v>
                </c:pt>
                <c:pt idx="2672">
                  <c:v>137.54568778369844</c:v>
                </c:pt>
                <c:pt idx="2673">
                  <c:v>137.54568778369844</c:v>
                </c:pt>
                <c:pt idx="2674">
                  <c:v>137.54568778369844</c:v>
                </c:pt>
                <c:pt idx="2675">
                  <c:v>137.54568778369844</c:v>
                </c:pt>
                <c:pt idx="2676">
                  <c:v>137.54568778369844</c:v>
                </c:pt>
                <c:pt idx="2677">
                  <c:v>137.54568778369844</c:v>
                </c:pt>
                <c:pt idx="2678">
                  <c:v>137.74560884152359</c:v>
                </c:pt>
                <c:pt idx="2679">
                  <c:v>137.74560884152359</c:v>
                </c:pt>
                <c:pt idx="2680">
                  <c:v>137.74560884152359</c:v>
                </c:pt>
                <c:pt idx="2681">
                  <c:v>137.74560884152359</c:v>
                </c:pt>
                <c:pt idx="2682">
                  <c:v>137.74560884152359</c:v>
                </c:pt>
                <c:pt idx="2683">
                  <c:v>137.74560884152359</c:v>
                </c:pt>
                <c:pt idx="2684">
                  <c:v>137.74560884152359</c:v>
                </c:pt>
                <c:pt idx="2685">
                  <c:v>137.74560884152359</c:v>
                </c:pt>
                <c:pt idx="2686">
                  <c:v>137.74560884152359</c:v>
                </c:pt>
                <c:pt idx="2687">
                  <c:v>137.74560884152359</c:v>
                </c:pt>
                <c:pt idx="2688">
                  <c:v>137.74560884152359</c:v>
                </c:pt>
                <c:pt idx="2689">
                  <c:v>137.74560884152359</c:v>
                </c:pt>
                <c:pt idx="2690">
                  <c:v>137.74560884152359</c:v>
                </c:pt>
                <c:pt idx="2691">
                  <c:v>137.54568778369844</c:v>
                </c:pt>
                <c:pt idx="2692">
                  <c:v>137.54568778369844</c:v>
                </c:pt>
                <c:pt idx="2693">
                  <c:v>137.74560884152359</c:v>
                </c:pt>
                <c:pt idx="2694">
                  <c:v>137.74560884152359</c:v>
                </c:pt>
                <c:pt idx="2695">
                  <c:v>137.94552989934874</c:v>
                </c:pt>
                <c:pt idx="2696">
                  <c:v>137.74560884152359</c:v>
                </c:pt>
                <c:pt idx="2697">
                  <c:v>137.74560884152359</c:v>
                </c:pt>
                <c:pt idx="2698">
                  <c:v>137.74560884152359</c:v>
                </c:pt>
                <c:pt idx="2699">
                  <c:v>137.74560884152359</c:v>
                </c:pt>
                <c:pt idx="2700">
                  <c:v>137.74560884152359</c:v>
                </c:pt>
                <c:pt idx="2701">
                  <c:v>137.74560884152359</c:v>
                </c:pt>
                <c:pt idx="2702">
                  <c:v>137.74560884152359</c:v>
                </c:pt>
                <c:pt idx="2703">
                  <c:v>137.94552989934874</c:v>
                </c:pt>
                <c:pt idx="2704">
                  <c:v>137.74560884152359</c:v>
                </c:pt>
                <c:pt idx="2705">
                  <c:v>137.54568778369844</c:v>
                </c:pt>
                <c:pt idx="2706">
                  <c:v>137.54568778369844</c:v>
                </c:pt>
                <c:pt idx="2707">
                  <c:v>137.54568778369844</c:v>
                </c:pt>
                <c:pt idx="2708">
                  <c:v>137.54568778369844</c:v>
                </c:pt>
                <c:pt idx="2709">
                  <c:v>137.54568778369844</c:v>
                </c:pt>
                <c:pt idx="2710">
                  <c:v>137.74560884152359</c:v>
                </c:pt>
                <c:pt idx="2711">
                  <c:v>137.74560884152359</c:v>
                </c:pt>
                <c:pt idx="2712">
                  <c:v>137.74560884152359</c:v>
                </c:pt>
                <c:pt idx="2713">
                  <c:v>137.74560884152359</c:v>
                </c:pt>
                <c:pt idx="2714">
                  <c:v>137.94552989934874</c:v>
                </c:pt>
                <c:pt idx="2715">
                  <c:v>137.94552989934874</c:v>
                </c:pt>
                <c:pt idx="2716">
                  <c:v>137.74560884152359</c:v>
                </c:pt>
                <c:pt idx="2717">
                  <c:v>137.94552989934874</c:v>
                </c:pt>
                <c:pt idx="2718">
                  <c:v>137.94552989934874</c:v>
                </c:pt>
                <c:pt idx="2719">
                  <c:v>137.94552989934874</c:v>
                </c:pt>
                <c:pt idx="2720">
                  <c:v>137.94552989934874</c:v>
                </c:pt>
                <c:pt idx="2721">
                  <c:v>137.94552989934874</c:v>
                </c:pt>
                <c:pt idx="2722">
                  <c:v>137.94552989934874</c:v>
                </c:pt>
                <c:pt idx="2723">
                  <c:v>137.94552989934874</c:v>
                </c:pt>
                <c:pt idx="2724">
                  <c:v>137.94552989934874</c:v>
                </c:pt>
                <c:pt idx="2725">
                  <c:v>137.94552989934874</c:v>
                </c:pt>
                <c:pt idx="2726">
                  <c:v>137.94552989934874</c:v>
                </c:pt>
                <c:pt idx="2727">
                  <c:v>137.74560884152359</c:v>
                </c:pt>
                <c:pt idx="2728">
                  <c:v>137.74560884152359</c:v>
                </c:pt>
                <c:pt idx="2729">
                  <c:v>137.74560884152359</c:v>
                </c:pt>
                <c:pt idx="2730">
                  <c:v>137.74560884152359</c:v>
                </c:pt>
                <c:pt idx="2731">
                  <c:v>137.74560884152359</c:v>
                </c:pt>
                <c:pt idx="2732">
                  <c:v>137.94552989934874</c:v>
                </c:pt>
                <c:pt idx="2733">
                  <c:v>137.94552989934874</c:v>
                </c:pt>
                <c:pt idx="2734">
                  <c:v>137.94552989934874</c:v>
                </c:pt>
                <c:pt idx="2735">
                  <c:v>138.14545095717386</c:v>
                </c:pt>
                <c:pt idx="2736">
                  <c:v>138.14545095717386</c:v>
                </c:pt>
                <c:pt idx="2737">
                  <c:v>138.14545095717386</c:v>
                </c:pt>
                <c:pt idx="2738">
                  <c:v>138.14545095717386</c:v>
                </c:pt>
                <c:pt idx="2739">
                  <c:v>138.14545095717386</c:v>
                </c:pt>
                <c:pt idx="2740">
                  <c:v>137.94552989934874</c:v>
                </c:pt>
                <c:pt idx="2741">
                  <c:v>138.14545095717386</c:v>
                </c:pt>
                <c:pt idx="2742">
                  <c:v>138.14545095717386</c:v>
                </c:pt>
                <c:pt idx="2743">
                  <c:v>138.14545095717386</c:v>
                </c:pt>
                <c:pt idx="2744">
                  <c:v>138.14545095717386</c:v>
                </c:pt>
                <c:pt idx="2745">
                  <c:v>137.94552989934874</c:v>
                </c:pt>
                <c:pt idx="2746">
                  <c:v>138.14545095717386</c:v>
                </c:pt>
                <c:pt idx="2747">
                  <c:v>138.14545095717386</c:v>
                </c:pt>
                <c:pt idx="2748">
                  <c:v>138.14545095717386</c:v>
                </c:pt>
                <c:pt idx="2749">
                  <c:v>138.14545095717386</c:v>
                </c:pt>
                <c:pt idx="2750">
                  <c:v>137.94552989934874</c:v>
                </c:pt>
                <c:pt idx="2751">
                  <c:v>138.14545095717386</c:v>
                </c:pt>
                <c:pt idx="2752">
                  <c:v>137.94552989934874</c:v>
                </c:pt>
                <c:pt idx="2753">
                  <c:v>138.14545095717386</c:v>
                </c:pt>
                <c:pt idx="2754">
                  <c:v>138.14545095717386</c:v>
                </c:pt>
                <c:pt idx="2755">
                  <c:v>137.94552989934874</c:v>
                </c:pt>
                <c:pt idx="2756">
                  <c:v>137.94552989934874</c:v>
                </c:pt>
                <c:pt idx="2757">
                  <c:v>137.94552989934874</c:v>
                </c:pt>
                <c:pt idx="2758">
                  <c:v>137.94552989934874</c:v>
                </c:pt>
                <c:pt idx="2759">
                  <c:v>137.94552989934874</c:v>
                </c:pt>
                <c:pt idx="2760">
                  <c:v>138.14545095717386</c:v>
                </c:pt>
                <c:pt idx="2761">
                  <c:v>138.14545095717386</c:v>
                </c:pt>
                <c:pt idx="2762">
                  <c:v>138.14545095717386</c:v>
                </c:pt>
                <c:pt idx="2763">
                  <c:v>138.14545095717386</c:v>
                </c:pt>
                <c:pt idx="2764">
                  <c:v>138.14545095717386</c:v>
                </c:pt>
                <c:pt idx="2765">
                  <c:v>138.14545095717386</c:v>
                </c:pt>
                <c:pt idx="2766">
                  <c:v>138.14545095717386</c:v>
                </c:pt>
                <c:pt idx="2767">
                  <c:v>138.14545095717386</c:v>
                </c:pt>
                <c:pt idx="2768">
                  <c:v>138.14545095717386</c:v>
                </c:pt>
                <c:pt idx="2769">
                  <c:v>138.14545095717386</c:v>
                </c:pt>
                <c:pt idx="2770">
                  <c:v>138.34537201499901</c:v>
                </c:pt>
                <c:pt idx="2771">
                  <c:v>138.34537201499901</c:v>
                </c:pt>
                <c:pt idx="2772">
                  <c:v>138.34537201499901</c:v>
                </c:pt>
                <c:pt idx="2773">
                  <c:v>138.34537201499901</c:v>
                </c:pt>
                <c:pt idx="2774">
                  <c:v>138.34537201499901</c:v>
                </c:pt>
                <c:pt idx="2775">
                  <c:v>138.34537201499901</c:v>
                </c:pt>
                <c:pt idx="2776">
                  <c:v>138.34537201499901</c:v>
                </c:pt>
                <c:pt idx="2777">
                  <c:v>138.34537201499901</c:v>
                </c:pt>
                <c:pt idx="2778">
                  <c:v>138.34537201499901</c:v>
                </c:pt>
                <c:pt idx="2779">
                  <c:v>138.14545095717386</c:v>
                </c:pt>
                <c:pt idx="2780">
                  <c:v>138.34537201499901</c:v>
                </c:pt>
                <c:pt idx="2781">
                  <c:v>138.34537201499901</c:v>
                </c:pt>
                <c:pt idx="2782">
                  <c:v>138.54529307282417</c:v>
                </c:pt>
                <c:pt idx="2783">
                  <c:v>138.54529307282417</c:v>
                </c:pt>
                <c:pt idx="2784">
                  <c:v>138.54529307282417</c:v>
                </c:pt>
                <c:pt idx="2785">
                  <c:v>138.54529307282417</c:v>
                </c:pt>
                <c:pt idx="2786">
                  <c:v>138.54529307282417</c:v>
                </c:pt>
                <c:pt idx="2787">
                  <c:v>138.54529307282417</c:v>
                </c:pt>
                <c:pt idx="2788">
                  <c:v>138.54529307282417</c:v>
                </c:pt>
                <c:pt idx="2789">
                  <c:v>138.34537201499901</c:v>
                </c:pt>
                <c:pt idx="2790">
                  <c:v>138.34537201499901</c:v>
                </c:pt>
                <c:pt idx="2791">
                  <c:v>138.34537201499901</c:v>
                </c:pt>
                <c:pt idx="2792">
                  <c:v>138.54529307282417</c:v>
                </c:pt>
                <c:pt idx="2793">
                  <c:v>138.54529307282417</c:v>
                </c:pt>
                <c:pt idx="2794">
                  <c:v>138.34537201499901</c:v>
                </c:pt>
                <c:pt idx="2795">
                  <c:v>138.34537201499901</c:v>
                </c:pt>
                <c:pt idx="2796">
                  <c:v>138.34537201499901</c:v>
                </c:pt>
                <c:pt idx="2797">
                  <c:v>138.34537201499901</c:v>
                </c:pt>
                <c:pt idx="2798">
                  <c:v>138.54529307282417</c:v>
                </c:pt>
                <c:pt idx="2799">
                  <c:v>138.54529307282417</c:v>
                </c:pt>
                <c:pt idx="2800">
                  <c:v>138.54529307282417</c:v>
                </c:pt>
                <c:pt idx="2801">
                  <c:v>138.54529307282417</c:v>
                </c:pt>
                <c:pt idx="2802">
                  <c:v>138.54529307282417</c:v>
                </c:pt>
                <c:pt idx="2803">
                  <c:v>138.54529307282417</c:v>
                </c:pt>
                <c:pt idx="2804">
                  <c:v>138.34537201499901</c:v>
                </c:pt>
                <c:pt idx="2805">
                  <c:v>138.54529307282417</c:v>
                </c:pt>
                <c:pt idx="2806">
                  <c:v>138.54529307282417</c:v>
                </c:pt>
                <c:pt idx="2807">
                  <c:v>138.54529307282417</c:v>
                </c:pt>
                <c:pt idx="2808">
                  <c:v>138.54529307282417</c:v>
                </c:pt>
                <c:pt idx="2809">
                  <c:v>138.54529307282417</c:v>
                </c:pt>
                <c:pt idx="2810">
                  <c:v>138.34537201499901</c:v>
                </c:pt>
                <c:pt idx="2811">
                  <c:v>138.34537201499901</c:v>
                </c:pt>
                <c:pt idx="2812">
                  <c:v>138.54529307282417</c:v>
                </c:pt>
                <c:pt idx="2813">
                  <c:v>138.54529307282417</c:v>
                </c:pt>
                <c:pt idx="2814">
                  <c:v>138.54529307282417</c:v>
                </c:pt>
                <c:pt idx="2815">
                  <c:v>138.54529307282417</c:v>
                </c:pt>
                <c:pt idx="2816">
                  <c:v>138.74521413064929</c:v>
                </c:pt>
                <c:pt idx="2817">
                  <c:v>138.74521413064929</c:v>
                </c:pt>
                <c:pt idx="2818">
                  <c:v>138.74521413064929</c:v>
                </c:pt>
                <c:pt idx="2819">
                  <c:v>138.74521413064929</c:v>
                </c:pt>
                <c:pt idx="2820">
                  <c:v>138.74521413064929</c:v>
                </c:pt>
                <c:pt idx="2821">
                  <c:v>138.74521413064929</c:v>
                </c:pt>
                <c:pt idx="2822">
                  <c:v>138.74521413064929</c:v>
                </c:pt>
                <c:pt idx="2823">
                  <c:v>138.74521413064929</c:v>
                </c:pt>
                <c:pt idx="2824">
                  <c:v>138.74521413064929</c:v>
                </c:pt>
                <c:pt idx="2825">
                  <c:v>138.74521413064929</c:v>
                </c:pt>
                <c:pt idx="2826">
                  <c:v>138.74521413064929</c:v>
                </c:pt>
                <c:pt idx="2827">
                  <c:v>138.74521413064929</c:v>
                </c:pt>
                <c:pt idx="2828">
                  <c:v>138.74521413064929</c:v>
                </c:pt>
                <c:pt idx="2829">
                  <c:v>138.74521413064929</c:v>
                </c:pt>
                <c:pt idx="2830">
                  <c:v>138.94513518847447</c:v>
                </c:pt>
                <c:pt idx="2831">
                  <c:v>138.74521413064929</c:v>
                </c:pt>
                <c:pt idx="2832">
                  <c:v>138.74521413064929</c:v>
                </c:pt>
                <c:pt idx="2833">
                  <c:v>138.74521413064929</c:v>
                </c:pt>
                <c:pt idx="2834">
                  <c:v>138.94513518847447</c:v>
                </c:pt>
                <c:pt idx="2835">
                  <c:v>138.94513518847447</c:v>
                </c:pt>
                <c:pt idx="2836">
                  <c:v>138.94513518847447</c:v>
                </c:pt>
                <c:pt idx="2837">
                  <c:v>138.74521413064929</c:v>
                </c:pt>
                <c:pt idx="2838">
                  <c:v>138.74521413064929</c:v>
                </c:pt>
                <c:pt idx="2839">
                  <c:v>138.74521413064929</c:v>
                </c:pt>
                <c:pt idx="2840">
                  <c:v>138.94513518847447</c:v>
                </c:pt>
                <c:pt idx="2841">
                  <c:v>138.94513518847447</c:v>
                </c:pt>
                <c:pt idx="2842">
                  <c:v>138.74521413064929</c:v>
                </c:pt>
                <c:pt idx="2843">
                  <c:v>138.94513518847447</c:v>
                </c:pt>
                <c:pt idx="2844">
                  <c:v>138.94513518847447</c:v>
                </c:pt>
                <c:pt idx="2845">
                  <c:v>138.94513518847447</c:v>
                </c:pt>
                <c:pt idx="2846">
                  <c:v>138.74521413064929</c:v>
                </c:pt>
                <c:pt idx="2847">
                  <c:v>138.94513518847447</c:v>
                </c:pt>
                <c:pt idx="2848">
                  <c:v>138.94513518847447</c:v>
                </c:pt>
                <c:pt idx="2849">
                  <c:v>138.94513518847447</c:v>
                </c:pt>
                <c:pt idx="2850">
                  <c:v>138.94513518847447</c:v>
                </c:pt>
                <c:pt idx="2851">
                  <c:v>138.74521413064929</c:v>
                </c:pt>
                <c:pt idx="2852">
                  <c:v>138.74521413064929</c:v>
                </c:pt>
                <c:pt idx="2853">
                  <c:v>138.94513518847447</c:v>
                </c:pt>
                <c:pt idx="2854">
                  <c:v>138.94513518847447</c:v>
                </c:pt>
                <c:pt idx="2855">
                  <c:v>138.94513518847447</c:v>
                </c:pt>
                <c:pt idx="2856">
                  <c:v>138.94513518847447</c:v>
                </c:pt>
                <c:pt idx="2857">
                  <c:v>138.94513518847447</c:v>
                </c:pt>
                <c:pt idx="2858">
                  <c:v>138.94513518847447</c:v>
                </c:pt>
                <c:pt idx="2859">
                  <c:v>139.14505624629959</c:v>
                </c:pt>
                <c:pt idx="2860">
                  <c:v>139.14505624629959</c:v>
                </c:pt>
                <c:pt idx="2861">
                  <c:v>139.14505624629959</c:v>
                </c:pt>
                <c:pt idx="2862">
                  <c:v>139.14505624629959</c:v>
                </c:pt>
                <c:pt idx="2863">
                  <c:v>139.14505624629959</c:v>
                </c:pt>
                <c:pt idx="2864">
                  <c:v>139.14505624629959</c:v>
                </c:pt>
                <c:pt idx="2865">
                  <c:v>139.14505624629959</c:v>
                </c:pt>
                <c:pt idx="2866">
                  <c:v>139.14505624629959</c:v>
                </c:pt>
                <c:pt idx="2867">
                  <c:v>139.14505624629959</c:v>
                </c:pt>
                <c:pt idx="2868">
                  <c:v>139.14505624629959</c:v>
                </c:pt>
                <c:pt idx="2869">
                  <c:v>139.14505624629959</c:v>
                </c:pt>
                <c:pt idx="2870">
                  <c:v>139.14505624629959</c:v>
                </c:pt>
                <c:pt idx="2871">
                  <c:v>139.14505624629959</c:v>
                </c:pt>
                <c:pt idx="2872">
                  <c:v>139.14505624629959</c:v>
                </c:pt>
                <c:pt idx="2873">
                  <c:v>139.14505624629959</c:v>
                </c:pt>
                <c:pt idx="2874">
                  <c:v>139.14505624629959</c:v>
                </c:pt>
                <c:pt idx="2875">
                  <c:v>139.14505624629959</c:v>
                </c:pt>
                <c:pt idx="2876">
                  <c:v>139.14505624629959</c:v>
                </c:pt>
                <c:pt idx="2877">
                  <c:v>139.34497730412471</c:v>
                </c:pt>
                <c:pt idx="2878">
                  <c:v>139.14505624629959</c:v>
                </c:pt>
                <c:pt idx="2879">
                  <c:v>139.34497730412471</c:v>
                </c:pt>
                <c:pt idx="2880">
                  <c:v>139.14505624629959</c:v>
                </c:pt>
                <c:pt idx="2881">
                  <c:v>139.34497730412471</c:v>
                </c:pt>
                <c:pt idx="2882">
                  <c:v>139.34497730412471</c:v>
                </c:pt>
                <c:pt idx="2883">
                  <c:v>139.34497730412471</c:v>
                </c:pt>
                <c:pt idx="2884">
                  <c:v>139.34497730412471</c:v>
                </c:pt>
                <c:pt idx="2885">
                  <c:v>139.54489836194989</c:v>
                </c:pt>
                <c:pt idx="2886">
                  <c:v>139.34497730412471</c:v>
                </c:pt>
                <c:pt idx="2887">
                  <c:v>139.34497730412471</c:v>
                </c:pt>
                <c:pt idx="2888">
                  <c:v>139.54489836194989</c:v>
                </c:pt>
                <c:pt idx="2889">
                  <c:v>139.54489836194989</c:v>
                </c:pt>
                <c:pt idx="2890">
                  <c:v>139.74481941977501</c:v>
                </c:pt>
                <c:pt idx="2891">
                  <c:v>139.54489836194989</c:v>
                </c:pt>
                <c:pt idx="2892">
                  <c:v>139.54489836194989</c:v>
                </c:pt>
                <c:pt idx="2893">
                  <c:v>139.54489836194989</c:v>
                </c:pt>
                <c:pt idx="2894">
                  <c:v>139.54489836194989</c:v>
                </c:pt>
                <c:pt idx="2895">
                  <c:v>139.34497730412471</c:v>
                </c:pt>
                <c:pt idx="2896">
                  <c:v>139.54489836194989</c:v>
                </c:pt>
                <c:pt idx="2897">
                  <c:v>139.54489836194989</c:v>
                </c:pt>
                <c:pt idx="2898">
                  <c:v>139.54489836194989</c:v>
                </c:pt>
                <c:pt idx="2899">
                  <c:v>139.34497730412471</c:v>
                </c:pt>
                <c:pt idx="2900">
                  <c:v>139.34497730412471</c:v>
                </c:pt>
                <c:pt idx="2901">
                  <c:v>139.34497730412471</c:v>
                </c:pt>
                <c:pt idx="2902">
                  <c:v>139.54489836194989</c:v>
                </c:pt>
                <c:pt idx="2903">
                  <c:v>139.54489836194989</c:v>
                </c:pt>
                <c:pt idx="2904">
                  <c:v>139.54489836194989</c:v>
                </c:pt>
                <c:pt idx="2905">
                  <c:v>139.54489836194989</c:v>
                </c:pt>
                <c:pt idx="2906">
                  <c:v>139.74481941977501</c:v>
                </c:pt>
                <c:pt idx="2907">
                  <c:v>139.74481941977501</c:v>
                </c:pt>
                <c:pt idx="2908">
                  <c:v>139.94474047760016</c:v>
                </c:pt>
                <c:pt idx="2909">
                  <c:v>139.94474047760016</c:v>
                </c:pt>
                <c:pt idx="2910">
                  <c:v>139.74481941977501</c:v>
                </c:pt>
                <c:pt idx="2911">
                  <c:v>139.74481941977501</c:v>
                </c:pt>
                <c:pt idx="2912">
                  <c:v>139.94474047760016</c:v>
                </c:pt>
                <c:pt idx="2913">
                  <c:v>139.74481941977501</c:v>
                </c:pt>
                <c:pt idx="2914">
                  <c:v>139.74481941977501</c:v>
                </c:pt>
                <c:pt idx="2915">
                  <c:v>139.74481941977501</c:v>
                </c:pt>
                <c:pt idx="2916">
                  <c:v>139.54489836194989</c:v>
                </c:pt>
                <c:pt idx="2917">
                  <c:v>139.74481941977501</c:v>
                </c:pt>
                <c:pt idx="2918">
                  <c:v>139.74481941977501</c:v>
                </c:pt>
                <c:pt idx="2919">
                  <c:v>139.74481941977501</c:v>
                </c:pt>
                <c:pt idx="2920">
                  <c:v>139.74481941977501</c:v>
                </c:pt>
                <c:pt idx="2921">
                  <c:v>139.74481941977501</c:v>
                </c:pt>
                <c:pt idx="2922">
                  <c:v>139.74481941977501</c:v>
                </c:pt>
                <c:pt idx="2923">
                  <c:v>139.74481941977501</c:v>
                </c:pt>
                <c:pt idx="2924">
                  <c:v>139.94474047760016</c:v>
                </c:pt>
                <c:pt idx="2925">
                  <c:v>139.94474047760016</c:v>
                </c:pt>
                <c:pt idx="2926">
                  <c:v>139.94474047760016</c:v>
                </c:pt>
                <c:pt idx="2927">
                  <c:v>139.94474047760016</c:v>
                </c:pt>
                <c:pt idx="2928">
                  <c:v>139.94474047760016</c:v>
                </c:pt>
                <c:pt idx="2929">
                  <c:v>139.94474047760016</c:v>
                </c:pt>
                <c:pt idx="2930">
                  <c:v>139.94474047760016</c:v>
                </c:pt>
                <c:pt idx="2931">
                  <c:v>139.94474047760016</c:v>
                </c:pt>
                <c:pt idx="2932">
                  <c:v>139.94474047760016</c:v>
                </c:pt>
                <c:pt idx="2933">
                  <c:v>140.14466153542531</c:v>
                </c:pt>
                <c:pt idx="2934">
                  <c:v>139.94474047760016</c:v>
                </c:pt>
                <c:pt idx="2935">
                  <c:v>140.14466153542531</c:v>
                </c:pt>
                <c:pt idx="2936">
                  <c:v>140.14466153542531</c:v>
                </c:pt>
                <c:pt idx="2937">
                  <c:v>140.14466153542531</c:v>
                </c:pt>
                <c:pt idx="2938">
                  <c:v>140.34458259325044</c:v>
                </c:pt>
                <c:pt idx="2939">
                  <c:v>140.14466153542531</c:v>
                </c:pt>
                <c:pt idx="2940">
                  <c:v>140.34458259325044</c:v>
                </c:pt>
                <c:pt idx="2941">
                  <c:v>140.14466153542531</c:v>
                </c:pt>
                <c:pt idx="2942">
                  <c:v>140.34458259325044</c:v>
                </c:pt>
                <c:pt idx="2943">
                  <c:v>140.34458259325044</c:v>
                </c:pt>
                <c:pt idx="2944">
                  <c:v>140.14466153542531</c:v>
                </c:pt>
                <c:pt idx="2945">
                  <c:v>140.14466153542531</c:v>
                </c:pt>
                <c:pt idx="2946">
                  <c:v>140.34458259325044</c:v>
                </c:pt>
                <c:pt idx="2947">
                  <c:v>140.34458259325044</c:v>
                </c:pt>
                <c:pt idx="2948">
                  <c:v>140.14466153542531</c:v>
                </c:pt>
                <c:pt idx="2949">
                  <c:v>140.34458259325044</c:v>
                </c:pt>
                <c:pt idx="2950">
                  <c:v>140.34458259325044</c:v>
                </c:pt>
                <c:pt idx="2951">
                  <c:v>140.14466153542531</c:v>
                </c:pt>
                <c:pt idx="2952">
                  <c:v>140.14466153542531</c:v>
                </c:pt>
                <c:pt idx="2953">
                  <c:v>140.14466153542531</c:v>
                </c:pt>
                <c:pt idx="2954">
                  <c:v>140.14466153542531</c:v>
                </c:pt>
                <c:pt idx="2955">
                  <c:v>140.34458259325044</c:v>
                </c:pt>
                <c:pt idx="2956">
                  <c:v>140.34458259325044</c:v>
                </c:pt>
                <c:pt idx="2957">
                  <c:v>140.54450365107559</c:v>
                </c:pt>
                <c:pt idx="2958">
                  <c:v>140.34458259325044</c:v>
                </c:pt>
                <c:pt idx="2959">
                  <c:v>140.54450365107559</c:v>
                </c:pt>
                <c:pt idx="2960">
                  <c:v>140.54450365107559</c:v>
                </c:pt>
                <c:pt idx="2961">
                  <c:v>140.34458259325044</c:v>
                </c:pt>
                <c:pt idx="2962">
                  <c:v>140.34458259325044</c:v>
                </c:pt>
                <c:pt idx="2963">
                  <c:v>140.34458259325044</c:v>
                </c:pt>
                <c:pt idx="2964">
                  <c:v>140.54450365107559</c:v>
                </c:pt>
                <c:pt idx="2965">
                  <c:v>140.54450365107559</c:v>
                </c:pt>
                <c:pt idx="2966">
                  <c:v>140.54450365107559</c:v>
                </c:pt>
                <c:pt idx="2967">
                  <c:v>140.54450365107559</c:v>
                </c:pt>
                <c:pt idx="2968">
                  <c:v>140.54450365107559</c:v>
                </c:pt>
                <c:pt idx="2969">
                  <c:v>140.54450365107559</c:v>
                </c:pt>
                <c:pt idx="2970">
                  <c:v>140.54450365107559</c:v>
                </c:pt>
                <c:pt idx="2971">
                  <c:v>140.54450365107559</c:v>
                </c:pt>
                <c:pt idx="2972">
                  <c:v>140.74442470890074</c:v>
                </c:pt>
                <c:pt idx="2973">
                  <c:v>140.54450365107559</c:v>
                </c:pt>
                <c:pt idx="2974">
                  <c:v>140.54450365107559</c:v>
                </c:pt>
                <c:pt idx="2975">
                  <c:v>140.74442470890074</c:v>
                </c:pt>
                <c:pt idx="2976">
                  <c:v>140.74442470890074</c:v>
                </c:pt>
                <c:pt idx="2977">
                  <c:v>140.94434576672586</c:v>
                </c:pt>
                <c:pt idx="2978">
                  <c:v>140.94434576672586</c:v>
                </c:pt>
                <c:pt idx="2979">
                  <c:v>140.94434576672586</c:v>
                </c:pt>
                <c:pt idx="2980">
                  <c:v>140.94434576672586</c:v>
                </c:pt>
                <c:pt idx="2981">
                  <c:v>140.94434576672586</c:v>
                </c:pt>
                <c:pt idx="2982">
                  <c:v>140.94434576672586</c:v>
                </c:pt>
                <c:pt idx="2983">
                  <c:v>140.94434576672586</c:v>
                </c:pt>
                <c:pt idx="2984">
                  <c:v>140.94434576672586</c:v>
                </c:pt>
                <c:pt idx="2985">
                  <c:v>140.94434576672586</c:v>
                </c:pt>
                <c:pt idx="2986">
                  <c:v>140.94434576672586</c:v>
                </c:pt>
                <c:pt idx="2987">
                  <c:v>140.94434576672586</c:v>
                </c:pt>
                <c:pt idx="2988">
                  <c:v>140.94434576672586</c:v>
                </c:pt>
                <c:pt idx="2989">
                  <c:v>140.94434576672586</c:v>
                </c:pt>
                <c:pt idx="2990">
                  <c:v>140.94434576672586</c:v>
                </c:pt>
                <c:pt idx="2991">
                  <c:v>140.94434576672586</c:v>
                </c:pt>
                <c:pt idx="2992">
                  <c:v>140.94434576672586</c:v>
                </c:pt>
                <c:pt idx="2993">
                  <c:v>140.94434576672586</c:v>
                </c:pt>
                <c:pt idx="2994">
                  <c:v>141.14426682455104</c:v>
                </c:pt>
                <c:pt idx="2995">
                  <c:v>140.94434576672586</c:v>
                </c:pt>
                <c:pt idx="2996">
                  <c:v>140.94434576672586</c:v>
                </c:pt>
                <c:pt idx="2997">
                  <c:v>140.94434576672586</c:v>
                </c:pt>
                <c:pt idx="2998">
                  <c:v>140.94434576672586</c:v>
                </c:pt>
                <c:pt idx="2999">
                  <c:v>140.94434576672586</c:v>
                </c:pt>
                <c:pt idx="3000">
                  <c:v>141.14426682455104</c:v>
                </c:pt>
                <c:pt idx="3001">
                  <c:v>140.94434576672586</c:v>
                </c:pt>
                <c:pt idx="3002">
                  <c:v>140.94434576672586</c:v>
                </c:pt>
                <c:pt idx="3003">
                  <c:v>140.94434576672586</c:v>
                </c:pt>
                <c:pt idx="3004">
                  <c:v>140.94434576672586</c:v>
                </c:pt>
                <c:pt idx="3005">
                  <c:v>140.94434576672586</c:v>
                </c:pt>
                <c:pt idx="3006">
                  <c:v>141.14426682455104</c:v>
                </c:pt>
                <c:pt idx="3007">
                  <c:v>141.14426682455104</c:v>
                </c:pt>
                <c:pt idx="3008">
                  <c:v>141.14426682455104</c:v>
                </c:pt>
                <c:pt idx="3009">
                  <c:v>141.14426682455104</c:v>
                </c:pt>
                <c:pt idx="3010">
                  <c:v>140.94434576672586</c:v>
                </c:pt>
                <c:pt idx="3011">
                  <c:v>140.94434576672586</c:v>
                </c:pt>
                <c:pt idx="3012">
                  <c:v>141.14426682455104</c:v>
                </c:pt>
                <c:pt idx="3013">
                  <c:v>140.94434576672586</c:v>
                </c:pt>
                <c:pt idx="3014">
                  <c:v>140.94434576672586</c:v>
                </c:pt>
                <c:pt idx="3015">
                  <c:v>141.14426682455104</c:v>
                </c:pt>
                <c:pt idx="3016">
                  <c:v>140.94434576672586</c:v>
                </c:pt>
                <c:pt idx="3017">
                  <c:v>140.74442470890074</c:v>
                </c:pt>
                <c:pt idx="3018">
                  <c:v>140.54450365107559</c:v>
                </c:pt>
                <c:pt idx="3019">
                  <c:v>140.74442470890074</c:v>
                </c:pt>
                <c:pt idx="3020">
                  <c:v>140.94434576672586</c:v>
                </c:pt>
                <c:pt idx="3021">
                  <c:v>140.94434576672586</c:v>
                </c:pt>
                <c:pt idx="3022">
                  <c:v>140.94434576672586</c:v>
                </c:pt>
                <c:pt idx="3023">
                  <c:v>141.14426682455104</c:v>
                </c:pt>
                <c:pt idx="3024">
                  <c:v>141.14426682455104</c:v>
                </c:pt>
                <c:pt idx="3025">
                  <c:v>141.14426682455104</c:v>
                </c:pt>
                <c:pt idx="3026">
                  <c:v>141.14426682455104</c:v>
                </c:pt>
                <c:pt idx="3027">
                  <c:v>141.34418788237616</c:v>
                </c:pt>
                <c:pt idx="3028">
                  <c:v>141.14426682455104</c:v>
                </c:pt>
                <c:pt idx="3029">
                  <c:v>141.14426682455104</c:v>
                </c:pt>
                <c:pt idx="3030">
                  <c:v>141.34418788237616</c:v>
                </c:pt>
                <c:pt idx="3031">
                  <c:v>141.14426682455104</c:v>
                </c:pt>
                <c:pt idx="3032">
                  <c:v>141.34418788237616</c:v>
                </c:pt>
                <c:pt idx="3033">
                  <c:v>141.34418788237616</c:v>
                </c:pt>
                <c:pt idx="3034">
                  <c:v>141.34418788237616</c:v>
                </c:pt>
                <c:pt idx="3035">
                  <c:v>141.14426682455104</c:v>
                </c:pt>
                <c:pt idx="3036">
                  <c:v>141.34418788237616</c:v>
                </c:pt>
                <c:pt idx="3037">
                  <c:v>141.34418788237616</c:v>
                </c:pt>
                <c:pt idx="3038">
                  <c:v>141.34418788237616</c:v>
                </c:pt>
                <c:pt idx="3039">
                  <c:v>141.34418788237616</c:v>
                </c:pt>
                <c:pt idx="3040">
                  <c:v>141.34418788237616</c:v>
                </c:pt>
                <c:pt idx="3041">
                  <c:v>141.34418788237616</c:v>
                </c:pt>
                <c:pt idx="3042">
                  <c:v>141.34418788237616</c:v>
                </c:pt>
                <c:pt idx="3043">
                  <c:v>141.34418788237616</c:v>
                </c:pt>
                <c:pt idx="3044">
                  <c:v>141.34418788237616</c:v>
                </c:pt>
                <c:pt idx="3045">
                  <c:v>141.34418788237616</c:v>
                </c:pt>
                <c:pt idx="3046">
                  <c:v>141.14426682455104</c:v>
                </c:pt>
                <c:pt idx="3047">
                  <c:v>141.34418788237616</c:v>
                </c:pt>
                <c:pt idx="3048">
                  <c:v>141.34418788237616</c:v>
                </c:pt>
                <c:pt idx="3049">
                  <c:v>141.34418788237616</c:v>
                </c:pt>
                <c:pt idx="3050">
                  <c:v>141.34418788237616</c:v>
                </c:pt>
                <c:pt idx="3051">
                  <c:v>141.34418788237616</c:v>
                </c:pt>
                <c:pt idx="3052">
                  <c:v>141.34418788237616</c:v>
                </c:pt>
                <c:pt idx="3053">
                  <c:v>141.54410894020131</c:v>
                </c:pt>
                <c:pt idx="3054">
                  <c:v>141.54410894020131</c:v>
                </c:pt>
                <c:pt idx="3055">
                  <c:v>141.54410894020131</c:v>
                </c:pt>
                <c:pt idx="3056">
                  <c:v>141.74402999802646</c:v>
                </c:pt>
                <c:pt idx="3057">
                  <c:v>141.54410894020131</c:v>
                </c:pt>
                <c:pt idx="3058">
                  <c:v>141.54410894020131</c:v>
                </c:pt>
                <c:pt idx="3059">
                  <c:v>141.54410894020131</c:v>
                </c:pt>
                <c:pt idx="3060">
                  <c:v>141.54410894020131</c:v>
                </c:pt>
                <c:pt idx="3061">
                  <c:v>141.54410894020131</c:v>
                </c:pt>
                <c:pt idx="3062">
                  <c:v>141.54410894020131</c:v>
                </c:pt>
                <c:pt idx="3063">
                  <c:v>141.54410894020131</c:v>
                </c:pt>
                <c:pt idx="3064">
                  <c:v>141.74402999802646</c:v>
                </c:pt>
                <c:pt idx="3065">
                  <c:v>141.54410894020131</c:v>
                </c:pt>
                <c:pt idx="3066">
                  <c:v>141.74402999802646</c:v>
                </c:pt>
                <c:pt idx="3067">
                  <c:v>141.74402999802646</c:v>
                </c:pt>
                <c:pt idx="3068">
                  <c:v>141.74402999802646</c:v>
                </c:pt>
                <c:pt idx="3069">
                  <c:v>141.74402999802646</c:v>
                </c:pt>
                <c:pt idx="3070">
                  <c:v>141.74402999802646</c:v>
                </c:pt>
                <c:pt idx="3071">
                  <c:v>141.74402999802646</c:v>
                </c:pt>
                <c:pt idx="3072">
                  <c:v>141.54410894020131</c:v>
                </c:pt>
                <c:pt idx="3073">
                  <c:v>141.74402999802646</c:v>
                </c:pt>
                <c:pt idx="3074">
                  <c:v>141.54410894020131</c:v>
                </c:pt>
                <c:pt idx="3075">
                  <c:v>141.74402999802646</c:v>
                </c:pt>
                <c:pt idx="3076">
                  <c:v>141.54410894020131</c:v>
                </c:pt>
                <c:pt idx="3077">
                  <c:v>141.54410894020131</c:v>
                </c:pt>
                <c:pt idx="3078">
                  <c:v>141.74402999802646</c:v>
                </c:pt>
                <c:pt idx="3079">
                  <c:v>141.94395105585158</c:v>
                </c:pt>
                <c:pt idx="3080">
                  <c:v>141.94395105585158</c:v>
                </c:pt>
                <c:pt idx="3081">
                  <c:v>141.94395105585158</c:v>
                </c:pt>
                <c:pt idx="3082">
                  <c:v>142.14387211367674</c:v>
                </c:pt>
                <c:pt idx="3083">
                  <c:v>142.14387211367674</c:v>
                </c:pt>
                <c:pt idx="3084">
                  <c:v>142.14387211367674</c:v>
                </c:pt>
                <c:pt idx="3085">
                  <c:v>142.14387211367674</c:v>
                </c:pt>
                <c:pt idx="3086">
                  <c:v>142.14387211367674</c:v>
                </c:pt>
                <c:pt idx="3087">
                  <c:v>142.34379317150189</c:v>
                </c:pt>
                <c:pt idx="3088">
                  <c:v>142.34379317150189</c:v>
                </c:pt>
                <c:pt idx="3089">
                  <c:v>142.14387211367674</c:v>
                </c:pt>
                <c:pt idx="3090">
                  <c:v>142.34379317150189</c:v>
                </c:pt>
                <c:pt idx="3091">
                  <c:v>142.34379317150189</c:v>
                </c:pt>
                <c:pt idx="3092">
                  <c:v>142.54371422932701</c:v>
                </c:pt>
                <c:pt idx="3093">
                  <c:v>142.54371422932701</c:v>
                </c:pt>
                <c:pt idx="3094">
                  <c:v>142.54371422932701</c:v>
                </c:pt>
                <c:pt idx="3095">
                  <c:v>142.34379317150189</c:v>
                </c:pt>
                <c:pt idx="3096">
                  <c:v>142.54371422932701</c:v>
                </c:pt>
                <c:pt idx="3097">
                  <c:v>142.54371422932701</c:v>
                </c:pt>
                <c:pt idx="3098">
                  <c:v>142.74363528715216</c:v>
                </c:pt>
                <c:pt idx="3099">
                  <c:v>142.94355634497731</c:v>
                </c:pt>
                <c:pt idx="3100">
                  <c:v>142.94355634497731</c:v>
                </c:pt>
                <c:pt idx="3101">
                  <c:v>143.14347740280243</c:v>
                </c:pt>
                <c:pt idx="3102">
                  <c:v>143.14347740280243</c:v>
                </c:pt>
                <c:pt idx="3103">
                  <c:v>143.14347740280243</c:v>
                </c:pt>
                <c:pt idx="3104">
                  <c:v>143.34339846062761</c:v>
                </c:pt>
                <c:pt idx="3105">
                  <c:v>143.54331951845273</c:v>
                </c:pt>
                <c:pt idx="3106">
                  <c:v>143.74324057627788</c:v>
                </c:pt>
                <c:pt idx="3107">
                  <c:v>143.74324057627788</c:v>
                </c:pt>
                <c:pt idx="3108">
                  <c:v>143.94316163410303</c:v>
                </c:pt>
                <c:pt idx="3109">
                  <c:v>144.14308269192816</c:v>
                </c:pt>
                <c:pt idx="3110">
                  <c:v>144.14308269192816</c:v>
                </c:pt>
                <c:pt idx="3111">
                  <c:v>144.54292480757846</c:v>
                </c:pt>
                <c:pt idx="3112">
                  <c:v>144.74284586540358</c:v>
                </c:pt>
                <c:pt idx="3113">
                  <c:v>144.94276692322873</c:v>
                </c:pt>
                <c:pt idx="3114">
                  <c:v>144.94276692322873</c:v>
                </c:pt>
                <c:pt idx="3115">
                  <c:v>145.14268798105388</c:v>
                </c:pt>
                <c:pt idx="3116">
                  <c:v>145.342609038879</c:v>
                </c:pt>
                <c:pt idx="3117">
                  <c:v>145.54253009670418</c:v>
                </c:pt>
                <c:pt idx="3118">
                  <c:v>145.74245115452931</c:v>
                </c:pt>
                <c:pt idx="3119">
                  <c:v>145.94237221235446</c:v>
                </c:pt>
                <c:pt idx="3120">
                  <c:v>146.14229327017961</c:v>
                </c:pt>
                <c:pt idx="3121">
                  <c:v>146.34221432800473</c:v>
                </c:pt>
                <c:pt idx="3122">
                  <c:v>146.54213538582988</c:v>
                </c:pt>
                <c:pt idx="3123">
                  <c:v>146.54213538582988</c:v>
                </c:pt>
                <c:pt idx="3124">
                  <c:v>146.74205644365503</c:v>
                </c:pt>
                <c:pt idx="3125">
                  <c:v>146.94197750148015</c:v>
                </c:pt>
                <c:pt idx="3126">
                  <c:v>147.14189855930533</c:v>
                </c:pt>
                <c:pt idx="3127">
                  <c:v>147.34181961713045</c:v>
                </c:pt>
                <c:pt idx="3128">
                  <c:v>147.34181961713045</c:v>
                </c:pt>
                <c:pt idx="3129">
                  <c:v>147.74166173278076</c:v>
                </c:pt>
                <c:pt idx="3130">
                  <c:v>147.94158279060588</c:v>
                </c:pt>
                <c:pt idx="3131">
                  <c:v>148.14150384843103</c:v>
                </c:pt>
                <c:pt idx="3132">
                  <c:v>148.34142490625618</c:v>
                </c:pt>
                <c:pt idx="3133">
                  <c:v>148.5413459640813</c:v>
                </c:pt>
                <c:pt idx="3134">
                  <c:v>148.74126702190645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267-469C-A09B-627058BCE7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6802384"/>
        <c:axId val="666803040"/>
      </c:scatterChart>
      <c:valAx>
        <c:axId val="6668023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/d/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803040"/>
        <c:crosses val="autoZero"/>
        <c:crossBetween val="midCat"/>
      </c:valAx>
      <c:valAx>
        <c:axId val="666803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Drainage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8023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/>
              <a:t>Daily Water Use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Daily ET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'ET Calculations (2)'!$B$2:$B$128</c:f>
              <c:numCache>
                <c:formatCode>[$-409]d\-mmm;@</c:formatCode>
                <c:ptCount val="127"/>
                <c:pt idx="0">
                  <c:v>42849</c:v>
                </c:pt>
                <c:pt idx="1">
                  <c:v>42850</c:v>
                </c:pt>
                <c:pt idx="2">
                  <c:v>42851</c:v>
                </c:pt>
                <c:pt idx="3">
                  <c:v>42852</c:v>
                </c:pt>
                <c:pt idx="4">
                  <c:v>42853</c:v>
                </c:pt>
                <c:pt idx="5">
                  <c:v>42854</c:v>
                </c:pt>
                <c:pt idx="6">
                  <c:v>42855</c:v>
                </c:pt>
                <c:pt idx="7">
                  <c:v>42856</c:v>
                </c:pt>
                <c:pt idx="8">
                  <c:v>42857</c:v>
                </c:pt>
                <c:pt idx="9">
                  <c:v>42858</c:v>
                </c:pt>
                <c:pt idx="10">
                  <c:v>42859</c:v>
                </c:pt>
                <c:pt idx="11">
                  <c:v>42860</c:v>
                </c:pt>
                <c:pt idx="12">
                  <c:v>42861</c:v>
                </c:pt>
                <c:pt idx="13">
                  <c:v>42862</c:v>
                </c:pt>
                <c:pt idx="14">
                  <c:v>42863</c:v>
                </c:pt>
                <c:pt idx="15">
                  <c:v>42864</c:v>
                </c:pt>
                <c:pt idx="16">
                  <c:v>42865</c:v>
                </c:pt>
                <c:pt idx="17">
                  <c:v>42866</c:v>
                </c:pt>
                <c:pt idx="18">
                  <c:v>42867</c:v>
                </c:pt>
                <c:pt idx="19">
                  <c:v>42868</c:v>
                </c:pt>
                <c:pt idx="20">
                  <c:v>42869</c:v>
                </c:pt>
                <c:pt idx="21">
                  <c:v>42870</c:v>
                </c:pt>
                <c:pt idx="22">
                  <c:v>42871</c:v>
                </c:pt>
                <c:pt idx="23">
                  <c:v>42872</c:v>
                </c:pt>
                <c:pt idx="24">
                  <c:v>42873</c:v>
                </c:pt>
                <c:pt idx="25">
                  <c:v>42874</c:v>
                </c:pt>
                <c:pt idx="26">
                  <c:v>42875</c:v>
                </c:pt>
                <c:pt idx="27">
                  <c:v>42876</c:v>
                </c:pt>
                <c:pt idx="28">
                  <c:v>42877</c:v>
                </c:pt>
                <c:pt idx="29">
                  <c:v>42878</c:v>
                </c:pt>
                <c:pt idx="30">
                  <c:v>42879</c:v>
                </c:pt>
                <c:pt idx="31">
                  <c:v>42880</c:v>
                </c:pt>
                <c:pt idx="32">
                  <c:v>42881</c:v>
                </c:pt>
                <c:pt idx="33">
                  <c:v>42882</c:v>
                </c:pt>
                <c:pt idx="34">
                  <c:v>42883</c:v>
                </c:pt>
                <c:pt idx="35">
                  <c:v>42884</c:v>
                </c:pt>
                <c:pt idx="36">
                  <c:v>42885</c:v>
                </c:pt>
                <c:pt idx="37">
                  <c:v>42886</c:v>
                </c:pt>
                <c:pt idx="38">
                  <c:v>42887</c:v>
                </c:pt>
                <c:pt idx="39">
                  <c:v>42888</c:v>
                </c:pt>
                <c:pt idx="40">
                  <c:v>42889</c:v>
                </c:pt>
                <c:pt idx="41">
                  <c:v>42890</c:v>
                </c:pt>
                <c:pt idx="42">
                  <c:v>42891</c:v>
                </c:pt>
                <c:pt idx="43">
                  <c:v>42892</c:v>
                </c:pt>
                <c:pt idx="44">
                  <c:v>42893</c:v>
                </c:pt>
                <c:pt idx="45">
                  <c:v>42894</c:v>
                </c:pt>
                <c:pt idx="46">
                  <c:v>42895</c:v>
                </c:pt>
                <c:pt idx="47">
                  <c:v>42896</c:v>
                </c:pt>
                <c:pt idx="48">
                  <c:v>42897</c:v>
                </c:pt>
                <c:pt idx="49">
                  <c:v>42898</c:v>
                </c:pt>
                <c:pt idx="50">
                  <c:v>42899</c:v>
                </c:pt>
                <c:pt idx="51">
                  <c:v>42900</c:v>
                </c:pt>
                <c:pt idx="52">
                  <c:v>42901</c:v>
                </c:pt>
                <c:pt idx="53">
                  <c:v>42902</c:v>
                </c:pt>
                <c:pt idx="54">
                  <c:v>42903</c:v>
                </c:pt>
                <c:pt idx="55">
                  <c:v>42904</c:v>
                </c:pt>
                <c:pt idx="56">
                  <c:v>42905</c:v>
                </c:pt>
                <c:pt idx="57">
                  <c:v>42906</c:v>
                </c:pt>
                <c:pt idx="58">
                  <c:v>42907</c:v>
                </c:pt>
                <c:pt idx="59">
                  <c:v>42908</c:v>
                </c:pt>
                <c:pt idx="60">
                  <c:v>42909</c:v>
                </c:pt>
                <c:pt idx="61">
                  <c:v>42910</c:v>
                </c:pt>
                <c:pt idx="62">
                  <c:v>42911</c:v>
                </c:pt>
                <c:pt idx="63">
                  <c:v>42912</c:v>
                </c:pt>
                <c:pt idx="64">
                  <c:v>42913</c:v>
                </c:pt>
                <c:pt idx="65">
                  <c:v>42914</c:v>
                </c:pt>
                <c:pt idx="66">
                  <c:v>42915</c:v>
                </c:pt>
                <c:pt idx="67">
                  <c:v>42916</c:v>
                </c:pt>
                <c:pt idx="68">
                  <c:v>42917</c:v>
                </c:pt>
                <c:pt idx="69">
                  <c:v>42918</c:v>
                </c:pt>
                <c:pt idx="70">
                  <c:v>42919</c:v>
                </c:pt>
                <c:pt idx="71">
                  <c:v>42920</c:v>
                </c:pt>
                <c:pt idx="72">
                  <c:v>42921</c:v>
                </c:pt>
                <c:pt idx="73">
                  <c:v>42922</c:v>
                </c:pt>
                <c:pt idx="74">
                  <c:v>42923</c:v>
                </c:pt>
                <c:pt idx="75">
                  <c:v>42924</c:v>
                </c:pt>
                <c:pt idx="76">
                  <c:v>42925</c:v>
                </c:pt>
                <c:pt idx="77">
                  <c:v>42926</c:v>
                </c:pt>
                <c:pt idx="78">
                  <c:v>42927</c:v>
                </c:pt>
                <c:pt idx="79">
                  <c:v>42928</c:v>
                </c:pt>
                <c:pt idx="80">
                  <c:v>42929</c:v>
                </c:pt>
                <c:pt idx="81">
                  <c:v>42930</c:v>
                </c:pt>
                <c:pt idx="82">
                  <c:v>42931</c:v>
                </c:pt>
                <c:pt idx="83">
                  <c:v>42932</c:v>
                </c:pt>
                <c:pt idx="84">
                  <c:v>42933</c:v>
                </c:pt>
                <c:pt idx="85">
                  <c:v>42934</c:v>
                </c:pt>
                <c:pt idx="86">
                  <c:v>42935</c:v>
                </c:pt>
                <c:pt idx="87">
                  <c:v>42936</c:v>
                </c:pt>
                <c:pt idx="88">
                  <c:v>42937</c:v>
                </c:pt>
                <c:pt idx="89">
                  <c:v>42938</c:v>
                </c:pt>
                <c:pt idx="90">
                  <c:v>42939</c:v>
                </c:pt>
                <c:pt idx="91">
                  <c:v>42940</c:v>
                </c:pt>
                <c:pt idx="92">
                  <c:v>42941</c:v>
                </c:pt>
                <c:pt idx="93">
                  <c:v>42942</c:v>
                </c:pt>
                <c:pt idx="94">
                  <c:v>42943</c:v>
                </c:pt>
                <c:pt idx="95">
                  <c:v>42944</c:v>
                </c:pt>
                <c:pt idx="96">
                  <c:v>42945</c:v>
                </c:pt>
                <c:pt idx="97">
                  <c:v>42946</c:v>
                </c:pt>
                <c:pt idx="98">
                  <c:v>42947</c:v>
                </c:pt>
                <c:pt idx="99">
                  <c:v>42948</c:v>
                </c:pt>
                <c:pt idx="100">
                  <c:v>42949</c:v>
                </c:pt>
                <c:pt idx="101">
                  <c:v>42950</c:v>
                </c:pt>
                <c:pt idx="102">
                  <c:v>42951</c:v>
                </c:pt>
                <c:pt idx="103">
                  <c:v>42952</c:v>
                </c:pt>
                <c:pt idx="104">
                  <c:v>42953</c:v>
                </c:pt>
                <c:pt idx="105">
                  <c:v>42954</c:v>
                </c:pt>
                <c:pt idx="106">
                  <c:v>42955</c:v>
                </c:pt>
                <c:pt idx="107">
                  <c:v>42956</c:v>
                </c:pt>
                <c:pt idx="108">
                  <c:v>42957</c:v>
                </c:pt>
                <c:pt idx="109">
                  <c:v>42958</c:v>
                </c:pt>
                <c:pt idx="110">
                  <c:v>42959</c:v>
                </c:pt>
                <c:pt idx="111">
                  <c:v>42960</c:v>
                </c:pt>
                <c:pt idx="112">
                  <c:v>42961</c:v>
                </c:pt>
                <c:pt idx="113">
                  <c:v>42962</c:v>
                </c:pt>
                <c:pt idx="114">
                  <c:v>42963</c:v>
                </c:pt>
                <c:pt idx="115">
                  <c:v>42964</c:v>
                </c:pt>
                <c:pt idx="116">
                  <c:v>42965</c:v>
                </c:pt>
                <c:pt idx="117">
                  <c:v>42966</c:v>
                </c:pt>
                <c:pt idx="118">
                  <c:v>42967</c:v>
                </c:pt>
                <c:pt idx="119">
                  <c:v>42968</c:v>
                </c:pt>
                <c:pt idx="120">
                  <c:v>42969</c:v>
                </c:pt>
                <c:pt idx="121">
                  <c:v>42970</c:v>
                </c:pt>
                <c:pt idx="122">
                  <c:v>42971</c:v>
                </c:pt>
                <c:pt idx="123">
                  <c:v>42972</c:v>
                </c:pt>
                <c:pt idx="124">
                  <c:v>42973</c:v>
                </c:pt>
                <c:pt idx="125">
                  <c:v>42974</c:v>
                </c:pt>
                <c:pt idx="126">
                  <c:v>42975</c:v>
                </c:pt>
              </c:numCache>
            </c:numRef>
          </c:cat>
          <c:val>
            <c:numRef>
              <c:f>'ET Calculations (2)'!$C$2:$C$127</c:f>
              <c:numCache>
                <c:formatCode>General</c:formatCode>
                <c:ptCount val="126"/>
                <c:pt idx="0">
                  <c:v>5.3525393797847251E-2</c:v>
                </c:pt>
                <c:pt idx="1">
                  <c:v>2.877593258423675E-2</c:v>
                </c:pt>
                <c:pt idx="2">
                  <c:v>3.6580873640842747E-2</c:v>
                </c:pt>
                <c:pt idx="3">
                  <c:v>2.9612240390502999E-2</c:v>
                </c:pt>
                <c:pt idx="4">
                  <c:v>1.3488612970091249E-2</c:v>
                </c:pt>
                <c:pt idx="5">
                  <c:v>1.7957581258580799E-2</c:v>
                </c:pt>
                <c:pt idx="6">
                  <c:v>3.9417437375183252E-2</c:v>
                </c:pt>
                <c:pt idx="7">
                  <c:v>4.435211055692475E-2</c:v>
                </c:pt>
                <c:pt idx="8">
                  <c:v>2.815353698676E-2</c:v>
                </c:pt>
                <c:pt idx="9">
                  <c:v>3.4477490799576002E-2</c:v>
                </c:pt>
                <c:pt idx="10">
                  <c:v>4.9111251654432503E-2</c:v>
                </c:pt>
                <c:pt idx="11">
                  <c:v>4.8933374030181026E-2</c:v>
                </c:pt>
                <c:pt idx="12">
                  <c:v>4.5177873692989305E-2</c:v>
                </c:pt>
                <c:pt idx="13">
                  <c:v>4.1950961992701929E-2</c:v>
                </c:pt>
                <c:pt idx="14">
                  <c:v>3.9154065283448433E-2</c:v>
                </c:pt>
                <c:pt idx="15">
                  <c:v>3.2779668464825558E-2</c:v>
                </c:pt>
                <c:pt idx="16">
                  <c:v>1.9192434887687022E-2</c:v>
                </c:pt>
                <c:pt idx="17">
                  <c:v>2.9178736963450608E-2</c:v>
                </c:pt>
                <c:pt idx="18">
                  <c:v>3.0911241180542188E-2</c:v>
                </c:pt>
                <c:pt idx="19">
                  <c:v>2.9365700860709523E-2</c:v>
                </c:pt>
                <c:pt idx="20">
                  <c:v>2.7967333947741924E-2</c:v>
                </c:pt>
                <c:pt idx="21">
                  <c:v>2.6696091672215313E-2</c:v>
                </c:pt>
                <c:pt idx="22">
                  <c:v>5.1070419835160669E-2</c:v>
                </c:pt>
                <c:pt idx="23">
                  <c:v>4.1836006235336003E-2</c:v>
                </c:pt>
                <c:pt idx="24">
                  <c:v>1.07531618258517E-2</c:v>
                </c:pt>
                <c:pt idx="25">
                  <c:v>9.3299633499870759E-3</c:v>
                </c:pt>
                <c:pt idx="26">
                  <c:v>2.3225029895092449E-2</c:v>
                </c:pt>
                <c:pt idx="27">
                  <c:v>4.0685140720763749E-2</c:v>
                </c:pt>
                <c:pt idx="28">
                  <c:v>5.018984440581075E-2</c:v>
                </c:pt>
                <c:pt idx="29">
                  <c:v>4.2065147853237998E-2</c:v>
                </c:pt>
                <c:pt idx="30">
                  <c:v>6.4353150681942251E-2</c:v>
                </c:pt>
                <c:pt idx="31">
                  <c:v>3.5398499315765039E-2</c:v>
                </c:pt>
                <c:pt idx="32">
                  <c:v>2.1937770423380413E-2</c:v>
                </c:pt>
                <c:pt idx="33">
                  <c:v>3.9058453462288117E-2</c:v>
                </c:pt>
                <c:pt idx="34">
                  <c:v>3.2283114935594263E-2</c:v>
                </c:pt>
                <c:pt idx="35">
                  <c:v>4.5769539503026459E-2</c:v>
                </c:pt>
                <c:pt idx="36">
                  <c:v>4.2958799141777693E-2</c:v>
                </c:pt>
                <c:pt idx="37">
                  <c:v>4.6375330196470832E-2</c:v>
                </c:pt>
                <c:pt idx="38">
                  <c:v>3.9792138875344725E-2</c:v>
                </c:pt>
                <c:pt idx="39">
                  <c:v>2.8069985719342928E-2</c:v>
                </c:pt>
                <c:pt idx="40">
                  <c:v>5.2634092672540378E-2</c:v>
                </c:pt>
                <c:pt idx="41">
                  <c:v>4.5558639341233012E-2</c:v>
                </c:pt>
                <c:pt idx="42">
                  <c:v>3.7652619227826555E-2</c:v>
                </c:pt>
                <c:pt idx="43">
                  <c:v>3.9070251872228449E-2</c:v>
                </c:pt>
                <c:pt idx="44">
                  <c:v>5.5812158039107954E-2</c:v>
                </c:pt>
                <c:pt idx="45">
                  <c:v>5.7014317029340227E-2</c:v>
                </c:pt>
                <c:pt idx="46">
                  <c:v>6.539354300652768E-2</c:v>
                </c:pt>
                <c:pt idx="47">
                  <c:v>5.1132134374883127E-2</c:v>
                </c:pt>
                <c:pt idx="48">
                  <c:v>6.0582703859689981E-2</c:v>
                </c:pt>
                <c:pt idx="49">
                  <c:v>7.6542453322040099E-2</c:v>
                </c:pt>
                <c:pt idx="50">
                  <c:v>8.205345353797254E-2</c:v>
                </c:pt>
                <c:pt idx="51">
                  <c:v>8.6049778058853651E-2</c:v>
                </c:pt>
                <c:pt idx="52">
                  <c:v>8.0873937086260755E-2</c:v>
                </c:pt>
                <c:pt idx="53">
                  <c:v>7.3142302751700417E-2</c:v>
                </c:pt>
                <c:pt idx="54">
                  <c:v>9.6523743575813933E-2</c:v>
                </c:pt>
                <c:pt idx="55">
                  <c:v>9.5402289448145647E-2</c:v>
                </c:pt>
                <c:pt idx="56">
                  <c:v>0.11583871068170205</c:v>
                </c:pt>
                <c:pt idx="57">
                  <c:v>0.11787466128195952</c:v>
                </c:pt>
                <c:pt idx="58">
                  <c:v>0.11194312301938264</c:v>
                </c:pt>
                <c:pt idx="59">
                  <c:v>9.1036022062632227E-2</c:v>
                </c:pt>
                <c:pt idx="60">
                  <c:v>6.7783339355082822E-2</c:v>
                </c:pt>
                <c:pt idx="61">
                  <c:v>4.5699979318062141E-2</c:v>
                </c:pt>
                <c:pt idx="62">
                  <c:v>0.14194514420771925</c:v>
                </c:pt>
                <c:pt idx="63">
                  <c:v>0.11555761633023418</c:v>
                </c:pt>
                <c:pt idx="64">
                  <c:v>0.13878505877462807</c:v>
                </c:pt>
                <c:pt idx="65">
                  <c:v>0.15066000670982374</c:v>
                </c:pt>
                <c:pt idx="66">
                  <c:v>9.1426389340804201E-2</c:v>
                </c:pt>
                <c:pt idx="67">
                  <c:v>0.15210251584623247</c:v>
                </c:pt>
                <c:pt idx="68">
                  <c:v>0.16336399558395254</c:v>
                </c:pt>
                <c:pt idx="69">
                  <c:v>0.1281378951553917</c:v>
                </c:pt>
                <c:pt idx="70">
                  <c:v>0.17594391031537887</c:v>
                </c:pt>
                <c:pt idx="71">
                  <c:v>0.19756297028164477</c:v>
                </c:pt>
                <c:pt idx="72">
                  <c:v>0.19782513253762252</c:v>
                </c:pt>
                <c:pt idx="73">
                  <c:v>0.23479010883097939</c:v>
                </c:pt>
                <c:pt idx="74">
                  <c:v>0.22974197518384556</c:v>
                </c:pt>
                <c:pt idx="75">
                  <c:v>0.27542473361318076</c:v>
                </c:pt>
                <c:pt idx="76">
                  <c:v>0.26406272707025324</c:v>
                </c:pt>
                <c:pt idx="77">
                  <c:v>0.24935441714160997</c:v>
                </c:pt>
                <c:pt idx="78">
                  <c:v>0.18883207862267967</c:v>
                </c:pt>
                <c:pt idx="79">
                  <c:v>0.21435106783173946</c:v>
                </c:pt>
                <c:pt idx="80">
                  <c:v>0.24426968064492807</c:v>
                </c:pt>
                <c:pt idx="81">
                  <c:v>0.166991641675065</c:v>
                </c:pt>
                <c:pt idx="82">
                  <c:v>0.16730396111045123</c:v>
                </c:pt>
                <c:pt idx="83">
                  <c:v>0.2589891814225771</c:v>
                </c:pt>
                <c:pt idx="84">
                  <c:v>0.22418221305221603</c:v>
                </c:pt>
                <c:pt idx="85">
                  <c:v>0.23099432251394844</c:v>
                </c:pt>
                <c:pt idx="86">
                  <c:v>0.25587627576504413</c:v>
                </c:pt>
                <c:pt idx="87">
                  <c:v>0.26874239766336233</c:v>
                </c:pt>
                <c:pt idx="88">
                  <c:v>0.18481641144034389</c:v>
                </c:pt>
                <c:pt idx="89">
                  <c:v>0.24691152154438978</c:v>
                </c:pt>
                <c:pt idx="90">
                  <c:v>0.25437185385864503</c:v>
                </c:pt>
                <c:pt idx="91">
                  <c:v>0.24793592525865277</c:v>
                </c:pt>
                <c:pt idx="92">
                  <c:v>0.13303543897328829</c:v>
                </c:pt>
                <c:pt idx="93">
                  <c:v>0.16735473962713285</c:v>
                </c:pt>
                <c:pt idx="94">
                  <c:v>0.1698273575848129</c:v>
                </c:pt>
                <c:pt idx="95">
                  <c:v>0.20979386259495697</c:v>
                </c:pt>
                <c:pt idx="96">
                  <c:v>0.21355452694819255</c:v>
                </c:pt>
                <c:pt idx="97">
                  <c:v>0.22370739627194181</c:v>
                </c:pt>
                <c:pt idx="98">
                  <c:v>0.2185659321984538</c:v>
                </c:pt>
                <c:pt idx="99">
                  <c:v>0.16470264548898858</c:v>
                </c:pt>
                <c:pt idx="100">
                  <c:v>0.13983158021768019</c:v>
                </c:pt>
                <c:pt idx="101">
                  <c:v>0.14054600311646132</c:v>
                </c:pt>
                <c:pt idx="102">
                  <c:v>0.16782069306682232</c:v>
                </c:pt>
                <c:pt idx="103">
                  <c:v>0.16925651076808895</c:v>
                </c:pt>
                <c:pt idx="104">
                  <c:v>9.7481306086322037E-2</c:v>
                </c:pt>
                <c:pt idx="105">
                  <c:v>6.4061473554839835E-2</c:v>
                </c:pt>
                <c:pt idx="106">
                  <c:v>0.15522264463937097</c:v>
                </c:pt>
                <c:pt idx="107">
                  <c:v>7.8540167519086421E-2</c:v>
                </c:pt>
                <c:pt idx="108">
                  <c:v>0.11111687498531654</c:v>
                </c:pt>
                <c:pt idx="109">
                  <c:v>9.8325201032890774E-2</c:v>
                </c:pt>
                <c:pt idx="110">
                  <c:v>0.1626400941626662</c:v>
                </c:pt>
                <c:pt idx="111">
                  <c:v>0.1774036621877923</c:v>
                </c:pt>
                <c:pt idx="112">
                  <c:v>0.14568154183542789</c:v>
                </c:pt>
                <c:pt idx="113">
                  <c:v>0.1167335466725252</c:v>
                </c:pt>
                <c:pt idx="114">
                  <c:v>0.13544223715795281</c:v>
                </c:pt>
                <c:pt idx="115">
                  <c:v>0.15356356937134169</c:v>
                </c:pt>
                <c:pt idx="116">
                  <c:v>0.15833254469366784</c:v>
                </c:pt>
                <c:pt idx="117">
                  <c:v>0.14791801746977368</c:v>
                </c:pt>
                <c:pt idx="118">
                  <c:v>0.11699554800032178</c:v>
                </c:pt>
                <c:pt idx="119">
                  <c:v>0.11452695369217816</c:v>
                </c:pt>
                <c:pt idx="120">
                  <c:v>0.11775311944679417</c:v>
                </c:pt>
                <c:pt idx="121">
                  <c:v>0.1053889978583777</c:v>
                </c:pt>
                <c:pt idx="122">
                  <c:v>0.13134587004350581</c:v>
                </c:pt>
                <c:pt idx="123">
                  <c:v>0.12995938841266533</c:v>
                </c:pt>
                <c:pt idx="124">
                  <c:v>0.11695140826538744</c:v>
                </c:pt>
                <c:pt idx="125">
                  <c:v>0.11815828750866772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53-4409-B47A-0F5A3E9545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5761592"/>
        <c:axId val="785762576"/>
      </c:barChart>
      <c:dateAx>
        <c:axId val="7857615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Date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[$-409]d\-mmm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5762576"/>
        <c:crosses val="autoZero"/>
        <c:auto val="1"/>
        <c:lblOffset val="100"/>
        <c:baseTimeUnit val="days"/>
      </c:dateAx>
      <c:valAx>
        <c:axId val="785762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Inches of Water Per Day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5761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Field</a:t>
            </a:r>
            <a:r>
              <a:rPr lang="en-US" baseline="0" dirty="0"/>
              <a:t> B</a:t>
            </a:r>
          </a:p>
          <a:p>
            <a:pPr>
              <a:defRPr/>
            </a:pPr>
            <a:r>
              <a:rPr lang="en-US" baseline="0" dirty="0"/>
              <a:t> - </a:t>
            </a:r>
            <a:r>
              <a:rPr lang="en-US" dirty="0"/>
              <a:t>Water Received Versus </a:t>
            </a:r>
            <a:r>
              <a:rPr lang="en-US" dirty="0" err="1"/>
              <a:t>Cumm</a:t>
            </a:r>
            <a:r>
              <a:rPr lang="en-US" dirty="0"/>
              <a:t>. ET 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765370589860043"/>
          <c:y val="7.3430485524183728E-2"/>
          <c:w val="0.68077757615806056"/>
          <c:h val="0.77790924633398972"/>
        </c:manualLayout>
      </c:layout>
      <c:lineChart>
        <c:grouping val="standard"/>
        <c:varyColors val="0"/>
        <c:ser>
          <c:idx val="1"/>
          <c:order val="0"/>
          <c:tx>
            <c:v>Water Applied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'CO 9'!$B$4:$B$129</c:f>
              <c:numCache>
                <c:formatCode>[$-409]d\-mmm;@</c:formatCode>
                <c:ptCount val="126"/>
                <c:pt idx="0">
                  <c:v>42500</c:v>
                </c:pt>
                <c:pt idx="1">
                  <c:v>42501</c:v>
                </c:pt>
                <c:pt idx="2">
                  <c:v>42502</c:v>
                </c:pt>
                <c:pt idx="3">
                  <c:v>42503</c:v>
                </c:pt>
                <c:pt idx="4">
                  <c:v>42504</c:v>
                </c:pt>
                <c:pt idx="5">
                  <c:v>42505</c:v>
                </c:pt>
                <c:pt idx="6">
                  <c:v>42506</c:v>
                </c:pt>
                <c:pt idx="7">
                  <c:v>42507</c:v>
                </c:pt>
                <c:pt idx="8">
                  <c:v>42508</c:v>
                </c:pt>
                <c:pt idx="9">
                  <c:v>42509</c:v>
                </c:pt>
                <c:pt idx="10">
                  <c:v>42510</c:v>
                </c:pt>
                <c:pt idx="11">
                  <c:v>42511</c:v>
                </c:pt>
                <c:pt idx="12">
                  <c:v>42512</c:v>
                </c:pt>
                <c:pt idx="13">
                  <c:v>42513</c:v>
                </c:pt>
                <c:pt idx="14">
                  <c:v>42514</c:v>
                </c:pt>
                <c:pt idx="15">
                  <c:v>42515</c:v>
                </c:pt>
                <c:pt idx="16">
                  <c:v>42516</c:v>
                </c:pt>
                <c:pt idx="17">
                  <c:v>42517</c:v>
                </c:pt>
                <c:pt idx="18">
                  <c:v>42518</c:v>
                </c:pt>
                <c:pt idx="19">
                  <c:v>42519</c:v>
                </c:pt>
                <c:pt idx="20">
                  <c:v>42520</c:v>
                </c:pt>
                <c:pt idx="21">
                  <c:v>42521</c:v>
                </c:pt>
                <c:pt idx="22">
                  <c:v>42522</c:v>
                </c:pt>
                <c:pt idx="23">
                  <c:v>42523</c:v>
                </c:pt>
                <c:pt idx="24">
                  <c:v>42524</c:v>
                </c:pt>
                <c:pt idx="25">
                  <c:v>42525</c:v>
                </c:pt>
                <c:pt idx="26">
                  <c:v>42526</c:v>
                </c:pt>
                <c:pt idx="27">
                  <c:v>42527</c:v>
                </c:pt>
                <c:pt idx="28">
                  <c:v>42528</c:v>
                </c:pt>
                <c:pt idx="29">
                  <c:v>42529</c:v>
                </c:pt>
                <c:pt idx="30">
                  <c:v>42530</c:v>
                </c:pt>
                <c:pt idx="31">
                  <c:v>42531</c:v>
                </c:pt>
                <c:pt idx="32">
                  <c:v>42532</c:v>
                </c:pt>
                <c:pt idx="33">
                  <c:v>42533</c:v>
                </c:pt>
                <c:pt idx="34">
                  <c:v>42534</c:v>
                </c:pt>
                <c:pt idx="35">
                  <c:v>42535</c:v>
                </c:pt>
                <c:pt idx="36">
                  <c:v>42536</c:v>
                </c:pt>
                <c:pt idx="37">
                  <c:v>42537</c:v>
                </c:pt>
                <c:pt idx="38">
                  <c:v>42538</c:v>
                </c:pt>
                <c:pt idx="39">
                  <c:v>42539</c:v>
                </c:pt>
                <c:pt idx="40">
                  <c:v>42540</c:v>
                </c:pt>
                <c:pt idx="41">
                  <c:v>42541</c:v>
                </c:pt>
                <c:pt idx="42">
                  <c:v>42542</c:v>
                </c:pt>
                <c:pt idx="43">
                  <c:v>42543</c:v>
                </c:pt>
                <c:pt idx="44">
                  <c:v>42544</c:v>
                </c:pt>
                <c:pt idx="45">
                  <c:v>42545</c:v>
                </c:pt>
                <c:pt idx="46">
                  <c:v>42546</c:v>
                </c:pt>
                <c:pt idx="47">
                  <c:v>42547</c:v>
                </c:pt>
                <c:pt idx="48">
                  <c:v>42548</c:v>
                </c:pt>
                <c:pt idx="49">
                  <c:v>42549</c:v>
                </c:pt>
                <c:pt idx="50">
                  <c:v>42550</c:v>
                </c:pt>
                <c:pt idx="51">
                  <c:v>42551</c:v>
                </c:pt>
                <c:pt idx="52">
                  <c:v>42552</c:v>
                </c:pt>
                <c:pt idx="53">
                  <c:v>42553</c:v>
                </c:pt>
                <c:pt idx="54">
                  <c:v>42554</c:v>
                </c:pt>
                <c:pt idx="55">
                  <c:v>42555</c:v>
                </c:pt>
                <c:pt idx="56">
                  <c:v>42556</c:v>
                </c:pt>
                <c:pt idx="57">
                  <c:v>42557</c:v>
                </c:pt>
                <c:pt idx="58">
                  <c:v>42558</c:v>
                </c:pt>
                <c:pt idx="59">
                  <c:v>42559</c:v>
                </c:pt>
                <c:pt idx="60">
                  <c:v>42560</c:v>
                </c:pt>
                <c:pt idx="61">
                  <c:v>42561</c:v>
                </c:pt>
                <c:pt idx="62">
                  <c:v>42562</c:v>
                </c:pt>
                <c:pt idx="63">
                  <c:v>42563</c:v>
                </c:pt>
                <c:pt idx="64">
                  <c:v>42564</c:v>
                </c:pt>
                <c:pt idx="65">
                  <c:v>42565</c:v>
                </c:pt>
                <c:pt idx="66">
                  <c:v>42566</c:v>
                </c:pt>
                <c:pt idx="67">
                  <c:v>42567</c:v>
                </c:pt>
                <c:pt idx="68">
                  <c:v>42568</c:v>
                </c:pt>
                <c:pt idx="69">
                  <c:v>42569</c:v>
                </c:pt>
                <c:pt idx="70">
                  <c:v>42570</c:v>
                </c:pt>
                <c:pt idx="71">
                  <c:v>42571</c:v>
                </c:pt>
                <c:pt idx="72">
                  <c:v>42572</c:v>
                </c:pt>
                <c:pt idx="73">
                  <c:v>42573</c:v>
                </c:pt>
                <c:pt idx="74">
                  <c:v>42574</c:v>
                </c:pt>
                <c:pt idx="75">
                  <c:v>42575</c:v>
                </c:pt>
                <c:pt idx="76">
                  <c:v>42576</c:v>
                </c:pt>
                <c:pt idx="77">
                  <c:v>42577</c:v>
                </c:pt>
                <c:pt idx="78">
                  <c:v>42578</c:v>
                </c:pt>
                <c:pt idx="79">
                  <c:v>42579</c:v>
                </c:pt>
                <c:pt idx="80">
                  <c:v>42580</c:v>
                </c:pt>
                <c:pt idx="81">
                  <c:v>42581</c:v>
                </c:pt>
                <c:pt idx="82">
                  <c:v>42582</c:v>
                </c:pt>
                <c:pt idx="83">
                  <c:v>42583</c:v>
                </c:pt>
                <c:pt idx="84">
                  <c:v>42584</c:v>
                </c:pt>
                <c:pt idx="85">
                  <c:v>42585</c:v>
                </c:pt>
                <c:pt idx="86">
                  <c:v>42586</c:v>
                </c:pt>
                <c:pt idx="87">
                  <c:v>42587</c:v>
                </c:pt>
                <c:pt idx="88">
                  <c:v>42588</c:v>
                </c:pt>
                <c:pt idx="89">
                  <c:v>42589</c:v>
                </c:pt>
                <c:pt idx="90">
                  <c:v>42590</c:v>
                </c:pt>
                <c:pt idx="91">
                  <c:v>42591</c:v>
                </c:pt>
                <c:pt idx="92">
                  <c:v>42592</c:v>
                </c:pt>
                <c:pt idx="93">
                  <c:v>42593</c:v>
                </c:pt>
                <c:pt idx="94">
                  <c:v>42594</c:v>
                </c:pt>
                <c:pt idx="95">
                  <c:v>42595</c:v>
                </c:pt>
                <c:pt idx="96">
                  <c:v>42596</c:v>
                </c:pt>
                <c:pt idx="97">
                  <c:v>42597</c:v>
                </c:pt>
                <c:pt idx="98">
                  <c:v>42598</c:v>
                </c:pt>
                <c:pt idx="99">
                  <c:v>42599</c:v>
                </c:pt>
                <c:pt idx="100">
                  <c:v>42600</c:v>
                </c:pt>
                <c:pt idx="101">
                  <c:v>42601</c:v>
                </c:pt>
                <c:pt idx="102">
                  <c:v>42602</c:v>
                </c:pt>
                <c:pt idx="103">
                  <c:v>42603</c:v>
                </c:pt>
                <c:pt idx="104">
                  <c:v>42604</c:v>
                </c:pt>
                <c:pt idx="105">
                  <c:v>42605</c:v>
                </c:pt>
                <c:pt idx="106">
                  <c:v>42606</c:v>
                </c:pt>
                <c:pt idx="107">
                  <c:v>42607</c:v>
                </c:pt>
                <c:pt idx="108">
                  <c:v>42608</c:v>
                </c:pt>
                <c:pt idx="109">
                  <c:v>42609</c:v>
                </c:pt>
                <c:pt idx="110">
                  <c:v>42610</c:v>
                </c:pt>
                <c:pt idx="111">
                  <c:v>42611</c:v>
                </c:pt>
                <c:pt idx="112">
                  <c:v>42612</c:v>
                </c:pt>
                <c:pt idx="113">
                  <c:v>42613</c:v>
                </c:pt>
                <c:pt idx="114">
                  <c:v>42614</c:v>
                </c:pt>
                <c:pt idx="115">
                  <c:v>42615</c:v>
                </c:pt>
                <c:pt idx="116">
                  <c:v>42616</c:v>
                </c:pt>
                <c:pt idx="117">
                  <c:v>42617</c:v>
                </c:pt>
                <c:pt idx="118">
                  <c:v>42618</c:v>
                </c:pt>
                <c:pt idx="119">
                  <c:v>42619</c:v>
                </c:pt>
                <c:pt idx="120">
                  <c:v>42620</c:v>
                </c:pt>
                <c:pt idx="121">
                  <c:v>42621</c:v>
                </c:pt>
                <c:pt idx="122">
                  <c:v>42622</c:v>
                </c:pt>
                <c:pt idx="123">
                  <c:v>42623</c:v>
                </c:pt>
                <c:pt idx="124">
                  <c:v>42624</c:v>
                </c:pt>
                <c:pt idx="125">
                  <c:v>42625</c:v>
                </c:pt>
              </c:numCache>
            </c:numRef>
          </c:cat>
          <c:val>
            <c:numRef>
              <c:f>'CO 9'!$R$4:$R$129</c:f>
              <c:numCache>
                <c:formatCode>0.00</c:formatCode>
                <c:ptCount val="126"/>
                <c:pt idx="0">
                  <c:v>0.12</c:v>
                </c:pt>
                <c:pt idx="1">
                  <c:v>0.12</c:v>
                </c:pt>
                <c:pt idx="2">
                  <c:v>0.12</c:v>
                </c:pt>
                <c:pt idx="3">
                  <c:v>0.12</c:v>
                </c:pt>
                <c:pt idx="4">
                  <c:v>0.12</c:v>
                </c:pt>
                <c:pt idx="5">
                  <c:v>0.12</c:v>
                </c:pt>
                <c:pt idx="6">
                  <c:v>0.39559000000000005</c:v>
                </c:pt>
                <c:pt idx="7">
                  <c:v>0.39559000000000005</c:v>
                </c:pt>
                <c:pt idx="8">
                  <c:v>0.39559000000000005</c:v>
                </c:pt>
                <c:pt idx="9">
                  <c:v>0.39559000000000005</c:v>
                </c:pt>
                <c:pt idx="10">
                  <c:v>0.39559000000000005</c:v>
                </c:pt>
                <c:pt idx="11">
                  <c:v>0.39559000000000005</c:v>
                </c:pt>
                <c:pt idx="12">
                  <c:v>0.39559000000000005</c:v>
                </c:pt>
                <c:pt idx="13">
                  <c:v>0.43496000000000007</c:v>
                </c:pt>
                <c:pt idx="14">
                  <c:v>0.43496000000000007</c:v>
                </c:pt>
                <c:pt idx="15">
                  <c:v>0.43496000000000007</c:v>
                </c:pt>
                <c:pt idx="16">
                  <c:v>0.9074000000000001</c:v>
                </c:pt>
                <c:pt idx="17">
                  <c:v>0.9074000000000001</c:v>
                </c:pt>
                <c:pt idx="18">
                  <c:v>0.9074000000000001</c:v>
                </c:pt>
                <c:pt idx="19">
                  <c:v>0.9074000000000001</c:v>
                </c:pt>
                <c:pt idx="20">
                  <c:v>0.9074000000000001</c:v>
                </c:pt>
                <c:pt idx="21">
                  <c:v>0.9074000000000001</c:v>
                </c:pt>
                <c:pt idx="22">
                  <c:v>0.9074000000000001</c:v>
                </c:pt>
                <c:pt idx="23">
                  <c:v>0.9074000000000001</c:v>
                </c:pt>
                <c:pt idx="24">
                  <c:v>0.9074000000000001</c:v>
                </c:pt>
                <c:pt idx="25">
                  <c:v>1.4074</c:v>
                </c:pt>
                <c:pt idx="26">
                  <c:v>1.4074</c:v>
                </c:pt>
                <c:pt idx="27">
                  <c:v>1.4074</c:v>
                </c:pt>
                <c:pt idx="28">
                  <c:v>1.4074</c:v>
                </c:pt>
                <c:pt idx="29">
                  <c:v>1.87984</c:v>
                </c:pt>
                <c:pt idx="30">
                  <c:v>1.87984</c:v>
                </c:pt>
                <c:pt idx="31">
                  <c:v>1.87984</c:v>
                </c:pt>
                <c:pt idx="32">
                  <c:v>2.3798399999999997</c:v>
                </c:pt>
                <c:pt idx="33">
                  <c:v>3.0491299999999999</c:v>
                </c:pt>
                <c:pt idx="34">
                  <c:v>3.0491299999999999</c:v>
                </c:pt>
                <c:pt idx="35">
                  <c:v>3.0491299999999999</c:v>
                </c:pt>
                <c:pt idx="36">
                  <c:v>3.0491299999999999</c:v>
                </c:pt>
                <c:pt idx="37">
                  <c:v>3.0491299999999999</c:v>
                </c:pt>
                <c:pt idx="38">
                  <c:v>3.0491299999999999</c:v>
                </c:pt>
                <c:pt idx="39">
                  <c:v>3.64913</c:v>
                </c:pt>
                <c:pt idx="40">
                  <c:v>3.64913</c:v>
                </c:pt>
                <c:pt idx="41">
                  <c:v>3.64913</c:v>
                </c:pt>
                <c:pt idx="42">
                  <c:v>4.2491300000000001</c:v>
                </c:pt>
                <c:pt idx="43">
                  <c:v>4.2491300000000001</c:v>
                </c:pt>
                <c:pt idx="44">
                  <c:v>4.2491300000000001</c:v>
                </c:pt>
                <c:pt idx="45">
                  <c:v>4.8491299999999997</c:v>
                </c:pt>
                <c:pt idx="46">
                  <c:v>4.8491299999999997</c:v>
                </c:pt>
                <c:pt idx="47">
                  <c:v>4.8491299999999997</c:v>
                </c:pt>
                <c:pt idx="48">
                  <c:v>5.5491299999999999</c:v>
                </c:pt>
                <c:pt idx="49">
                  <c:v>7.4861339999999998</c:v>
                </c:pt>
                <c:pt idx="50">
                  <c:v>8.2661339999999992</c:v>
                </c:pt>
                <c:pt idx="51">
                  <c:v>8.3842439999999989</c:v>
                </c:pt>
                <c:pt idx="52">
                  <c:v>9.9039259999999985</c:v>
                </c:pt>
                <c:pt idx="53">
                  <c:v>9.9117999999999995</c:v>
                </c:pt>
                <c:pt idx="54">
                  <c:v>9.9117999999999995</c:v>
                </c:pt>
                <c:pt idx="55">
                  <c:v>9.9117999999999995</c:v>
                </c:pt>
                <c:pt idx="56">
                  <c:v>9.9432960000000001</c:v>
                </c:pt>
                <c:pt idx="57">
                  <c:v>10.714948</c:v>
                </c:pt>
                <c:pt idx="58">
                  <c:v>11.514948</c:v>
                </c:pt>
                <c:pt idx="59">
                  <c:v>11.514948</c:v>
                </c:pt>
                <c:pt idx="60">
                  <c:v>11.514948</c:v>
                </c:pt>
                <c:pt idx="61">
                  <c:v>12.314948000000001</c:v>
                </c:pt>
                <c:pt idx="62">
                  <c:v>12.314948000000001</c:v>
                </c:pt>
                <c:pt idx="63">
                  <c:v>12.314948000000001</c:v>
                </c:pt>
                <c:pt idx="64">
                  <c:v>13.24408</c:v>
                </c:pt>
                <c:pt idx="65">
                  <c:v>13.24408</c:v>
                </c:pt>
                <c:pt idx="66">
                  <c:v>13.24408</c:v>
                </c:pt>
                <c:pt idx="67">
                  <c:v>13.24408</c:v>
                </c:pt>
                <c:pt idx="68">
                  <c:v>13.94408</c:v>
                </c:pt>
                <c:pt idx="69">
                  <c:v>13.94408</c:v>
                </c:pt>
                <c:pt idx="70">
                  <c:v>13.959828</c:v>
                </c:pt>
                <c:pt idx="71">
                  <c:v>13.967701999999999</c:v>
                </c:pt>
                <c:pt idx="72">
                  <c:v>14.767702</c:v>
                </c:pt>
                <c:pt idx="73">
                  <c:v>14.933056000000001</c:v>
                </c:pt>
                <c:pt idx="74">
                  <c:v>14.94093</c:v>
                </c:pt>
                <c:pt idx="75">
                  <c:v>14.948803999999999</c:v>
                </c:pt>
                <c:pt idx="76">
                  <c:v>15.748804</c:v>
                </c:pt>
                <c:pt idx="77">
                  <c:v>15.748804</c:v>
                </c:pt>
                <c:pt idx="78">
                  <c:v>15.756677999999999</c:v>
                </c:pt>
                <c:pt idx="79">
                  <c:v>15.992897999999999</c:v>
                </c:pt>
                <c:pt idx="80">
                  <c:v>16.792897999999997</c:v>
                </c:pt>
                <c:pt idx="81">
                  <c:v>16.800771999999998</c:v>
                </c:pt>
                <c:pt idx="82">
                  <c:v>16.800771999999998</c:v>
                </c:pt>
                <c:pt idx="83">
                  <c:v>16.800771999999998</c:v>
                </c:pt>
                <c:pt idx="84">
                  <c:v>17.600771999999999</c:v>
                </c:pt>
                <c:pt idx="85">
                  <c:v>17.600771999999999</c:v>
                </c:pt>
                <c:pt idx="86">
                  <c:v>17.600771999999999</c:v>
                </c:pt>
                <c:pt idx="87">
                  <c:v>18.400772</c:v>
                </c:pt>
                <c:pt idx="88">
                  <c:v>18.400772</c:v>
                </c:pt>
                <c:pt idx="89">
                  <c:v>18.400772</c:v>
                </c:pt>
                <c:pt idx="90">
                  <c:v>18.400772</c:v>
                </c:pt>
                <c:pt idx="91">
                  <c:v>19.200772000000001</c:v>
                </c:pt>
                <c:pt idx="92">
                  <c:v>19.200772000000001</c:v>
                </c:pt>
                <c:pt idx="93">
                  <c:v>19.200772000000001</c:v>
                </c:pt>
                <c:pt idx="94">
                  <c:v>19.200772000000001</c:v>
                </c:pt>
                <c:pt idx="95">
                  <c:v>19.200772000000001</c:v>
                </c:pt>
                <c:pt idx="96">
                  <c:v>19.200772000000001</c:v>
                </c:pt>
                <c:pt idx="97">
                  <c:v>20.000772000000001</c:v>
                </c:pt>
                <c:pt idx="98">
                  <c:v>20.000772000000001</c:v>
                </c:pt>
                <c:pt idx="99">
                  <c:v>20.000772000000001</c:v>
                </c:pt>
                <c:pt idx="100">
                  <c:v>20.000772000000001</c:v>
                </c:pt>
                <c:pt idx="101">
                  <c:v>20.000772000000001</c:v>
                </c:pt>
                <c:pt idx="102">
                  <c:v>20.000772000000001</c:v>
                </c:pt>
                <c:pt idx="103">
                  <c:v>20.800772000000002</c:v>
                </c:pt>
                <c:pt idx="104">
                  <c:v>20.800772000000002</c:v>
                </c:pt>
                <c:pt idx="105">
                  <c:v>20.800772000000002</c:v>
                </c:pt>
                <c:pt idx="106">
                  <c:v>20.800772000000002</c:v>
                </c:pt>
                <c:pt idx="107">
                  <c:v>21.600772000000003</c:v>
                </c:pt>
                <c:pt idx="108">
                  <c:v>21.600772000000003</c:v>
                </c:pt>
                <c:pt idx="109">
                  <c:v>21.600772000000003</c:v>
                </c:pt>
                <c:pt idx="110">
                  <c:v>21.600772000000003</c:v>
                </c:pt>
                <c:pt idx="111">
                  <c:v>21.734772000000003</c:v>
                </c:pt>
                <c:pt idx="112">
                  <c:v>21.742772000000002</c:v>
                </c:pt>
                <c:pt idx="113">
                  <c:v>21.742772000000002</c:v>
                </c:pt>
                <c:pt idx="114">
                  <c:v>21.742772000000002</c:v>
                </c:pt>
                <c:pt idx="115">
                  <c:v>21.742772000000002</c:v>
                </c:pt>
                <c:pt idx="116">
                  <c:v>21.742772000000002</c:v>
                </c:pt>
                <c:pt idx="117">
                  <c:v>21.742772000000002</c:v>
                </c:pt>
                <c:pt idx="118">
                  <c:v>21.742772000000002</c:v>
                </c:pt>
                <c:pt idx="119">
                  <c:v>21.742772000000002</c:v>
                </c:pt>
                <c:pt idx="120">
                  <c:v>21.742772000000002</c:v>
                </c:pt>
                <c:pt idx="121">
                  <c:v>21.742772000000002</c:v>
                </c:pt>
                <c:pt idx="122">
                  <c:v>21.750772000000001</c:v>
                </c:pt>
                <c:pt idx="123">
                  <c:v>21.750772000000001</c:v>
                </c:pt>
                <c:pt idx="124">
                  <c:v>21.750772000000001</c:v>
                </c:pt>
                <c:pt idx="125">
                  <c:v>21.750772000000001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746-4DAD-BD57-32AD67887C2C}"/>
            </c:ext>
          </c:extLst>
        </c:ser>
        <c:ser>
          <c:idx val="2"/>
          <c:order val="1"/>
          <c:tx>
            <c:strRef>
              <c:f>'CO 9'!$I$2</c:f>
              <c:strCache>
                <c:ptCount val="1"/>
                <c:pt idx="0">
                  <c:v>Cummulative ET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'CO 9'!$B$4:$B$129</c:f>
              <c:numCache>
                <c:formatCode>[$-409]d\-mmm;@</c:formatCode>
                <c:ptCount val="126"/>
                <c:pt idx="0">
                  <c:v>42500</c:v>
                </c:pt>
                <c:pt idx="1">
                  <c:v>42501</c:v>
                </c:pt>
                <c:pt idx="2">
                  <c:v>42502</c:v>
                </c:pt>
                <c:pt idx="3">
                  <c:v>42503</c:v>
                </c:pt>
                <c:pt idx="4">
                  <c:v>42504</c:v>
                </c:pt>
                <c:pt idx="5">
                  <c:v>42505</c:v>
                </c:pt>
                <c:pt idx="6">
                  <c:v>42506</c:v>
                </c:pt>
                <c:pt idx="7">
                  <c:v>42507</c:v>
                </c:pt>
                <c:pt idx="8">
                  <c:v>42508</c:v>
                </c:pt>
                <c:pt idx="9">
                  <c:v>42509</c:v>
                </c:pt>
                <c:pt idx="10">
                  <c:v>42510</c:v>
                </c:pt>
                <c:pt idx="11">
                  <c:v>42511</c:v>
                </c:pt>
                <c:pt idx="12">
                  <c:v>42512</c:v>
                </c:pt>
                <c:pt idx="13">
                  <c:v>42513</c:v>
                </c:pt>
                <c:pt idx="14">
                  <c:v>42514</c:v>
                </c:pt>
                <c:pt idx="15">
                  <c:v>42515</c:v>
                </c:pt>
                <c:pt idx="16">
                  <c:v>42516</c:v>
                </c:pt>
                <c:pt idx="17">
                  <c:v>42517</c:v>
                </c:pt>
                <c:pt idx="18">
                  <c:v>42518</c:v>
                </c:pt>
                <c:pt idx="19">
                  <c:v>42519</c:v>
                </c:pt>
                <c:pt idx="20">
                  <c:v>42520</c:v>
                </c:pt>
                <c:pt idx="21">
                  <c:v>42521</c:v>
                </c:pt>
                <c:pt idx="22">
                  <c:v>42522</c:v>
                </c:pt>
                <c:pt idx="23">
                  <c:v>42523</c:v>
                </c:pt>
                <c:pt idx="24">
                  <c:v>42524</c:v>
                </c:pt>
                <c:pt idx="25">
                  <c:v>42525</c:v>
                </c:pt>
                <c:pt idx="26">
                  <c:v>42526</c:v>
                </c:pt>
                <c:pt idx="27">
                  <c:v>42527</c:v>
                </c:pt>
                <c:pt idx="28">
                  <c:v>42528</c:v>
                </c:pt>
                <c:pt idx="29">
                  <c:v>42529</c:v>
                </c:pt>
                <c:pt idx="30">
                  <c:v>42530</c:v>
                </c:pt>
                <c:pt idx="31">
                  <c:v>42531</c:v>
                </c:pt>
                <c:pt idx="32">
                  <c:v>42532</c:v>
                </c:pt>
                <c:pt idx="33">
                  <c:v>42533</c:v>
                </c:pt>
                <c:pt idx="34">
                  <c:v>42534</c:v>
                </c:pt>
                <c:pt idx="35">
                  <c:v>42535</c:v>
                </c:pt>
                <c:pt idx="36">
                  <c:v>42536</c:v>
                </c:pt>
                <c:pt idx="37">
                  <c:v>42537</c:v>
                </c:pt>
                <c:pt idx="38">
                  <c:v>42538</c:v>
                </c:pt>
                <c:pt idx="39">
                  <c:v>42539</c:v>
                </c:pt>
                <c:pt idx="40">
                  <c:v>42540</c:v>
                </c:pt>
                <c:pt idx="41">
                  <c:v>42541</c:v>
                </c:pt>
                <c:pt idx="42">
                  <c:v>42542</c:v>
                </c:pt>
                <c:pt idx="43">
                  <c:v>42543</c:v>
                </c:pt>
                <c:pt idx="44">
                  <c:v>42544</c:v>
                </c:pt>
                <c:pt idx="45">
                  <c:v>42545</c:v>
                </c:pt>
                <c:pt idx="46">
                  <c:v>42546</c:v>
                </c:pt>
                <c:pt idx="47">
                  <c:v>42547</c:v>
                </c:pt>
                <c:pt idx="48">
                  <c:v>42548</c:v>
                </c:pt>
                <c:pt idx="49">
                  <c:v>42549</c:v>
                </c:pt>
                <c:pt idx="50">
                  <c:v>42550</c:v>
                </c:pt>
                <c:pt idx="51">
                  <c:v>42551</c:v>
                </c:pt>
                <c:pt idx="52">
                  <c:v>42552</c:v>
                </c:pt>
                <c:pt idx="53">
                  <c:v>42553</c:v>
                </c:pt>
                <c:pt idx="54">
                  <c:v>42554</c:v>
                </c:pt>
                <c:pt idx="55">
                  <c:v>42555</c:v>
                </c:pt>
                <c:pt idx="56">
                  <c:v>42556</c:v>
                </c:pt>
                <c:pt idx="57">
                  <c:v>42557</c:v>
                </c:pt>
                <c:pt idx="58">
                  <c:v>42558</c:v>
                </c:pt>
                <c:pt idx="59">
                  <c:v>42559</c:v>
                </c:pt>
                <c:pt idx="60">
                  <c:v>42560</c:v>
                </c:pt>
                <c:pt idx="61">
                  <c:v>42561</c:v>
                </c:pt>
                <c:pt idx="62">
                  <c:v>42562</c:v>
                </c:pt>
                <c:pt idx="63">
                  <c:v>42563</c:v>
                </c:pt>
                <c:pt idx="64">
                  <c:v>42564</c:v>
                </c:pt>
                <c:pt idx="65">
                  <c:v>42565</c:v>
                </c:pt>
                <c:pt idx="66">
                  <c:v>42566</c:v>
                </c:pt>
                <c:pt idx="67">
                  <c:v>42567</c:v>
                </c:pt>
                <c:pt idx="68">
                  <c:v>42568</c:v>
                </c:pt>
                <c:pt idx="69">
                  <c:v>42569</c:v>
                </c:pt>
                <c:pt idx="70">
                  <c:v>42570</c:v>
                </c:pt>
                <c:pt idx="71">
                  <c:v>42571</c:v>
                </c:pt>
                <c:pt idx="72">
                  <c:v>42572</c:v>
                </c:pt>
                <c:pt idx="73">
                  <c:v>42573</c:v>
                </c:pt>
                <c:pt idx="74">
                  <c:v>42574</c:v>
                </c:pt>
                <c:pt idx="75">
                  <c:v>42575</c:v>
                </c:pt>
                <c:pt idx="76">
                  <c:v>42576</c:v>
                </c:pt>
                <c:pt idx="77">
                  <c:v>42577</c:v>
                </c:pt>
                <c:pt idx="78">
                  <c:v>42578</c:v>
                </c:pt>
                <c:pt idx="79">
                  <c:v>42579</c:v>
                </c:pt>
                <c:pt idx="80">
                  <c:v>42580</c:v>
                </c:pt>
                <c:pt idx="81">
                  <c:v>42581</c:v>
                </c:pt>
                <c:pt idx="82">
                  <c:v>42582</c:v>
                </c:pt>
                <c:pt idx="83">
                  <c:v>42583</c:v>
                </c:pt>
                <c:pt idx="84">
                  <c:v>42584</c:v>
                </c:pt>
                <c:pt idx="85">
                  <c:v>42585</c:v>
                </c:pt>
                <c:pt idx="86">
                  <c:v>42586</c:v>
                </c:pt>
                <c:pt idx="87">
                  <c:v>42587</c:v>
                </c:pt>
                <c:pt idx="88">
                  <c:v>42588</c:v>
                </c:pt>
                <c:pt idx="89">
                  <c:v>42589</c:v>
                </c:pt>
                <c:pt idx="90">
                  <c:v>42590</c:v>
                </c:pt>
                <c:pt idx="91">
                  <c:v>42591</c:v>
                </c:pt>
                <c:pt idx="92">
                  <c:v>42592</c:v>
                </c:pt>
                <c:pt idx="93">
                  <c:v>42593</c:v>
                </c:pt>
                <c:pt idx="94">
                  <c:v>42594</c:v>
                </c:pt>
                <c:pt idx="95">
                  <c:v>42595</c:v>
                </c:pt>
                <c:pt idx="96">
                  <c:v>42596</c:v>
                </c:pt>
                <c:pt idx="97">
                  <c:v>42597</c:v>
                </c:pt>
                <c:pt idx="98">
                  <c:v>42598</c:v>
                </c:pt>
                <c:pt idx="99">
                  <c:v>42599</c:v>
                </c:pt>
                <c:pt idx="100">
                  <c:v>42600</c:v>
                </c:pt>
                <c:pt idx="101">
                  <c:v>42601</c:v>
                </c:pt>
                <c:pt idx="102">
                  <c:v>42602</c:v>
                </c:pt>
                <c:pt idx="103">
                  <c:v>42603</c:v>
                </c:pt>
                <c:pt idx="104">
                  <c:v>42604</c:v>
                </c:pt>
                <c:pt idx="105">
                  <c:v>42605</c:v>
                </c:pt>
                <c:pt idx="106">
                  <c:v>42606</c:v>
                </c:pt>
                <c:pt idx="107">
                  <c:v>42607</c:v>
                </c:pt>
                <c:pt idx="108">
                  <c:v>42608</c:v>
                </c:pt>
                <c:pt idx="109">
                  <c:v>42609</c:v>
                </c:pt>
                <c:pt idx="110">
                  <c:v>42610</c:v>
                </c:pt>
                <c:pt idx="111">
                  <c:v>42611</c:v>
                </c:pt>
                <c:pt idx="112">
                  <c:v>42612</c:v>
                </c:pt>
                <c:pt idx="113">
                  <c:v>42613</c:v>
                </c:pt>
                <c:pt idx="114">
                  <c:v>42614</c:v>
                </c:pt>
                <c:pt idx="115">
                  <c:v>42615</c:v>
                </c:pt>
                <c:pt idx="116">
                  <c:v>42616</c:v>
                </c:pt>
                <c:pt idx="117">
                  <c:v>42617</c:v>
                </c:pt>
                <c:pt idx="118">
                  <c:v>42618</c:v>
                </c:pt>
                <c:pt idx="119">
                  <c:v>42619</c:v>
                </c:pt>
                <c:pt idx="120">
                  <c:v>42620</c:v>
                </c:pt>
                <c:pt idx="121">
                  <c:v>42621</c:v>
                </c:pt>
                <c:pt idx="122">
                  <c:v>42622</c:v>
                </c:pt>
                <c:pt idx="123">
                  <c:v>42623</c:v>
                </c:pt>
                <c:pt idx="124">
                  <c:v>42624</c:v>
                </c:pt>
                <c:pt idx="125">
                  <c:v>42625</c:v>
                </c:pt>
              </c:numCache>
            </c:numRef>
          </c:cat>
          <c:val>
            <c:numRef>
              <c:f>'CO 9'!$I$4:$I$129</c:f>
              <c:numCache>
                <c:formatCode>0.00</c:formatCode>
                <c:ptCount val="126"/>
                <c:pt idx="0">
                  <c:v>0.01</c:v>
                </c:pt>
                <c:pt idx="1">
                  <c:v>1.9410772872595305E-2</c:v>
                </c:pt>
                <c:pt idx="2">
                  <c:v>2.9906498339286016E-2</c:v>
                </c:pt>
                <c:pt idx="3">
                  <c:v>4.1639001589825295E-2</c:v>
                </c:pt>
                <c:pt idx="4">
                  <c:v>4.8364407721572446E-2</c:v>
                </c:pt>
                <c:pt idx="5">
                  <c:v>6.0993662150243287E-2</c:v>
                </c:pt>
                <c:pt idx="6">
                  <c:v>6.3577965022296387E-2</c:v>
                </c:pt>
                <c:pt idx="7">
                  <c:v>7.4638847323482208E-2</c:v>
                </c:pt>
                <c:pt idx="8">
                  <c:v>9.0478880498655809E-2</c:v>
                </c:pt>
                <c:pt idx="9">
                  <c:v>0.11515500812942309</c:v>
                </c:pt>
                <c:pt idx="10">
                  <c:v>0.14129299411221161</c:v>
                </c:pt>
                <c:pt idx="11">
                  <c:v>0.16893026431327346</c:v>
                </c:pt>
                <c:pt idx="12">
                  <c:v>0.22369879720408625</c:v>
                </c:pt>
                <c:pt idx="13">
                  <c:v>0.25980452582870134</c:v>
                </c:pt>
                <c:pt idx="14">
                  <c:v>0.31429242270123342</c:v>
                </c:pt>
                <c:pt idx="15">
                  <c:v>0.35732262741811016</c:v>
                </c:pt>
                <c:pt idx="16">
                  <c:v>0.40815653283875913</c:v>
                </c:pt>
                <c:pt idx="17">
                  <c:v>0.4295930684406446</c:v>
                </c:pt>
                <c:pt idx="18">
                  <c:v>0.4753526568938809</c:v>
                </c:pt>
                <c:pt idx="19">
                  <c:v>0.54865407642826636</c:v>
                </c:pt>
                <c:pt idx="20">
                  <c:v>0.62055773301756001</c:v>
                </c:pt>
                <c:pt idx="21">
                  <c:v>0.68635632609765806</c:v>
                </c:pt>
                <c:pt idx="22">
                  <c:v>0.75278059067403291</c:v>
                </c:pt>
                <c:pt idx="23">
                  <c:v>0.83847583802451819</c:v>
                </c:pt>
                <c:pt idx="24">
                  <c:v>0.95582062499629949</c:v>
                </c:pt>
                <c:pt idx="25">
                  <c:v>1.0553115304808836</c:v>
                </c:pt>
                <c:pt idx="26">
                  <c:v>1.1467381840120499</c:v>
                </c:pt>
                <c:pt idx="27">
                  <c:v>1.2643554861774464</c:v>
                </c:pt>
                <c:pt idx="28">
                  <c:v>1.3900193848568474</c:v>
                </c:pt>
                <c:pt idx="29">
                  <c:v>1.5335339752809864</c:v>
                </c:pt>
                <c:pt idx="30">
                  <c:v>1.6574075038185123</c:v>
                </c:pt>
                <c:pt idx="31">
                  <c:v>1.8096473843111311</c:v>
                </c:pt>
                <c:pt idx="32">
                  <c:v>1.9900228215980895</c:v>
                </c:pt>
                <c:pt idx="33">
                  <c:v>2.1291834903258491</c:v>
                </c:pt>
                <c:pt idx="34">
                  <c:v>2.2741130218365191</c:v>
                </c:pt>
                <c:pt idx="35">
                  <c:v>2.4414140395464314</c:v>
                </c:pt>
                <c:pt idx="36">
                  <c:v>2.6648009555994587</c:v>
                </c:pt>
                <c:pt idx="37">
                  <c:v>2.8999038503380112</c:v>
                </c:pt>
                <c:pt idx="38">
                  <c:v>3.0913665665817089</c:v>
                </c:pt>
                <c:pt idx="39">
                  <c:v>3.2901534236977712</c:v>
                </c:pt>
                <c:pt idx="40">
                  <c:v>3.5915695921547299</c:v>
                </c:pt>
                <c:pt idx="41">
                  <c:v>3.812716173238992</c:v>
                </c:pt>
                <c:pt idx="42">
                  <c:v>4.0712175629296432</c:v>
                </c:pt>
                <c:pt idx="43">
                  <c:v>4.3770855322279596</c:v>
                </c:pt>
                <c:pt idx="44">
                  <c:v>4.6466342564856733</c:v>
                </c:pt>
                <c:pt idx="45">
                  <c:v>4.8990376437225764</c:v>
                </c:pt>
                <c:pt idx="46">
                  <c:v>5.1234349115554343</c:v>
                </c:pt>
                <c:pt idx="47">
                  <c:v>5.381555563003527</c:v>
                </c:pt>
                <c:pt idx="48">
                  <c:v>5.5873180963367926</c:v>
                </c:pt>
                <c:pt idx="49">
                  <c:v>5.8828904394750223</c:v>
                </c:pt>
                <c:pt idx="50">
                  <c:v>6.128299854382945</c:v>
                </c:pt>
                <c:pt idx="51">
                  <c:v>6.3409456696824957</c:v>
                </c:pt>
                <c:pt idx="52">
                  <c:v>6.4376603328902702</c:v>
                </c:pt>
                <c:pt idx="53">
                  <c:v>6.5506963394842739</c:v>
                </c:pt>
                <c:pt idx="54">
                  <c:v>6.703044678634777</c:v>
                </c:pt>
                <c:pt idx="55">
                  <c:v>7.0157886903866657</c:v>
                </c:pt>
                <c:pt idx="56">
                  <c:v>7.2827036330697492</c:v>
                </c:pt>
                <c:pt idx="57">
                  <c:v>7.5897056514792736</c:v>
                </c:pt>
                <c:pt idx="58">
                  <c:v>7.8612647804069571</c:v>
                </c:pt>
                <c:pt idx="59">
                  <c:v>8.136301097076986</c:v>
                </c:pt>
                <c:pt idx="60">
                  <c:v>8.5408732817471158</c:v>
                </c:pt>
                <c:pt idx="61">
                  <c:v>8.919554019277129</c:v>
                </c:pt>
                <c:pt idx="62">
                  <c:v>9.303559793146233</c:v>
                </c:pt>
                <c:pt idx="63">
                  <c:v>9.6403933596541354</c:v>
                </c:pt>
                <c:pt idx="64">
                  <c:v>9.9359854453209113</c:v>
                </c:pt>
                <c:pt idx="65">
                  <c:v>10.162711798352353</c:v>
                </c:pt>
                <c:pt idx="66">
                  <c:v>10.398043395389356</c:v>
                </c:pt>
                <c:pt idx="67">
                  <c:v>10.716804854768911</c:v>
                </c:pt>
                <c:pt idx="68">
                  <c:v>11.007449556262932</c:v>
                </c:pt>
                <c:pt idx="69">
                  <c:v>11.286004751634751</c:v>
                </c:pt>
                <c:pt idx="70">
                  <c:v>11.696471023829199</c:v>
                </c:pt>
                <c:pt idx="71">
                  <c:v>12.020456362300393</c:v>
                </c:pt>
                <c:pt idx="72">
                  <c:v>12.341095914588573</c:v>
                </c:pt>
                <c:pt idx="73">
                  <c:v>12.634856837345236</c:v>
                </c:pt>
                <c:pt idx="74">
                  <c:v>12.954315791528055</c:v>
                </c:pt>
                <c:pt idx="75">
                  <c:v>13.258779660552184</c:v>
                </c:pt>
                <c:pt idx="76">
                  <c:v>13.517562357476651</c:v>
                </c:pt>
                <c:pt idx="77">
                  <c:v>13.830587172502247</c:v>
                </c:pt>
                <c:pt idx="78">
                  <c:v>14.086779261827482</c:v>
                </c:pt>
                <c:pt idx="79">
                  <c:v>14.287898791641384</c:v>
                </c:pt>
                <c:pt idx="80">
                  <c:v>14.500876742609327</c:v>
                </c:pt>
                <c:pt idx="81">
                  <c:v>14.759085316959862</c:v>
                </c:pt>
                <c:pt idx="82">
                  <c:v>15.029416951030493</c:v>
                </c:pt>
                <c:pt idx="83">
                  <c:v>15.280872029810675</c:v>
                </c:pt>
                <c:pt idx="84">
                  <c:v>15.539132692689984</c:v>
                </c:pt>
                <c:pt idx="85">
                  <c:v>15.812256774495546</c:v>
                </c:pt>
                <c:pt idx="86">
                  <c:v>16.149990738262716</c:v>
                </c:pt>
                <c:pt idx="87">
                  <c:v>16.297432797200862</c:v>
                </c:pt>
                <c:pt idx="88">
                  <c:v>16.359331682258112</c:v>
                </c:pt>
                <c:pt idx="89">
                  <c:v>16.471534284154895</c:v>
                </c:pt>
                <c:pt idx="90">
                  <c:v>16.676633186654364</c:v>
                </c:pt>
                <c:pt idx="91">
                  <c:v>16.989068504311305</c:v>
                </c:pt>
                <c:pt idx="92">
                  <c:v>17.285455629368727</c:v>
                </c:pt>
                <c:pt idx="93">
                  <c:v>17.565188426412007</c:v>
                </c:pt>
                <c:pt idx="94">
                  <c:v>17.824697071011087</c:v>
                </c:pt>
                <c:pt idx="95">
                  <c:v>18.069224767689413</c:v>
                </c:pt>
                <c:pt idx="96">
                  <c:v>18.331558464343487</c:v>
                </c:pt>
                <c:pt idx="97">
                  <c:v>18.617126327292709</c:v>
                </c:pt>
                <c:pt idx="98">
                  <c:v>18.847949882722155</c:v>
                </c:pt>
                <c:pt idx="99">
                  <c:v>19.096030624170304</c:v>
                </c:pt>
                <c:pt idx="100">
                  <c:v>19.413703265457844</c:v>
                </c:pt>
                <c:pt idx="101">
                  <c:v>19.614569233776923</c:v>
                </c:pt>
                <c:pt idx="102">
                  <c:v>19.820063748312201</c:v>
                </c:pt>
                <c:pt idx="103">
                  <c:v>20.103205052881091</c:v>
                </c:pt>
                <c:pt idx="104">
                  <c:v>20.391987215788312</c:v>
                </c:pt>
                <c:pt idx="105">
                  <c:v>20.66404876944323</c:v>
                </c:pt>
                <c:pt idx="106">
                  <c:v>20.827093400823262</c:v>
                </c:pt>
                <c:pt idx="107">
                  <c:v>20.986305116359517</c:v>
                </c:pt>
                <c:pt idx="108">
                  <c:v>21.105589738812892</c:v>
                </c:pt>
                <c:pt idx="109">
                  <c:v>21.229274270527227</c:v>
                </c:pt>
                <c:pt idx="110">
                  <c:v>21.38926347984534</c:v>
                </c:pt>
                <c:pt idx="111">
                  <c:v>21.49373782371531</c:v>
                </c:pt>
                <c:pt idx="112">
                  <c:v>21.598498403908444</c:v>
                </c:pt>
                <c:pt idx="113">
                  <c:v>21.679759739128333</c:v>
                </c:pt>
                <c:pt idx="114">
                  <c:v>21.776135414927793</c:v>
                </c:pt>
                <c:pt idx="115">
                  <c:v>21.883446418617901</c:v>
                </c:pt>
                <c:pt idx="116">
                  <c:v>22.009032474342234</c:v>
                </c:pt>
                <c:pt idx="117">
                  <c:v>22.133074318300327</c:v>
                </c:pt>
                <c:pt idx="118">
                  <c:v>22.262101683442797</c:v>
                </c:pt>
                <c:pt idx="119">
                  <c:v>22.357322172071129</c:v>
                </c:pt>
                <c:pt idx="120">
                  <c:v>22.447286953473583</c:v>
                </c:pt>
                <c:pt idx="121">
                  <c:v>22.521713377744703</c:v>
                </c:pt>
                <c:pt idx="122">
                  <c:v>22.625129588427434</c:v>
                </c:pt>
                <c:pt idx="123">
                  <c:v>22.738949673223225</c:v>
                </c:pt>
                <c:pt idx="124">
                  <c:v>22.860847267742301</c:v>
                </c:pt>
                <c:pt idx="125">
                  <c:v>22.97066492801763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746-4DAD-BD57-32AD67887C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6599936"/>
        <c:axId val="1"/>
      </c:lineChart>
      <c:dateAx>
        <c:axId val="4065999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[$-409]d\-m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"/>
        <c:crosses val="autoZero"/>
        <c:auto val="1"/>
        <c:lblOffset val="100"/>
        <c:baseTimeUnit val="days"/>
      </c:date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Inches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" sourceLinked="0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4065999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spPr>
        <a:noFill/>
        <a:ln w="25400">
          <a:noFill/>
        </a:ln>
      </c:sp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Field C - Water Received Versus Cumm. ET 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9.8116382604073224E-2"/>
          <c:y val="0.14204626623208946"/>
          <c:w val="0.7287461835127752"/>
          <c:h val="0.70929346562608409"/>
        </c:manualLayout>
      </c:layout>
      <c:lineChart>
        <c:grouping val="standard"/>
        <c:varyColors val="0"/>
        <c:ser>
          <c:idx val="1"/>
          <c:order val="0"/>
          <c:tx>
            <c:v>Water Applied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'Pope 6'!$A$14:$A$129</c:f>
              <c:numCache>
                <c:formatCode>[$-409]d\-mmm;@</c:formatCode>
                <c:ptCount val="116"/>
                <c:pt idx="0">
                  <c:v>42510</c:v>
                </c:pt>
                <c:pt idx="1">
                  <c:v>42511</c:v>
                </c:pt>
                <c:pt idx="2">
                  <c:v>42512</c:v>
                </c:pt>
                <c:pt idx="3">
                  <c:v>42513</c:v>
                </c:pt>
                <c:pt idx="4">
                  <c:v>42514</c:v>
                </c:pt>
                <c:pt idx="5">
                  <c:v>42515</c:v>
                </c:pt>
                <c:pt idx="6">
                  <c:v>42516</c:v>
                </c:pt>
                <c:pt idx="7">
                  <c:v>42517</c:v>
                </c:pt>
                <c:pt idx="8">
                  <c:v>42518</c:v>
                </c:pt>
                <c:pt idx="9">
                  <c:v>42519</c:v>
                </c:pt>
                <c:pt idx="10">
                  <c:v>42520</c:v>
                </c:pt>
                <c:pt idx="11">
                  <c:v>42521</c:v>
                </c:pt>
                <c:pt idx="12">
                  <c:v>42522</c:v>
                </c:pt>
                <c:pt idx="13">
                  <c:v>42523</c:v>
                </c:pt>
                <c:pt idx="14">
                  <c:v>42524</c:v>
                </c:pt>
                <c:pt idx="15">
                  <c:v>42525</c:v>
                </c:pt>
                <c:pt idx="16">
                  <c:v>42526</c:v>
                </c:pt>
                <c:pt idx="17">
                  <c:v>42527</c:v>
                </c:pt>
                <c:pt idx="18">
                  <c:v>42528</c:v>
                </c:pt>
                <c:pt idx="19">
                  <c:v>42529</c:v>
                </c:pt>
                <c:pt idx="20">
                  <c:v>42530</c:v>
                </c:pt>
                <c:pt idx="21">
                  <c:v>42531</c:v>
                </c:pt>
                <c:pt idx="22">
                  <c:v>42532</c:v>
                </c:pt>
                <c:pt idx="23">
                  <c:v>42533</c:v>
                </c:pt>
                <c:pt idx="24">
                  <c:v>42534</c:v>
                </c:pt>
                <c:pt idx="25">
                  <c:v>42535</c:v>
                </c:pt>
                <c:pt idx="26">
                  <c:v>42536</c:v>
                </c:pt>
                <c:pt idx="27">
                  <c:v>42537</c:v>
                </c:pt>
                <c:pt idx="28">
                  <c:v>42538</c:v>
                </c:pt>
                <c:pt idx="29">
                  <c:v>42539</c:v>
                </c:pt>
                <c:pt idx="30">
                  <c:v>42540</c:v>
                </c:pt>
                <c:pt idx="31">
                  <c:v>42541</c:v>
                </c:pt>
                <c:pt idx="32">
                  <c:v>42542</c:v>
                </c:pt>
                <c:pt idx="33">
                  <c:v>42543</c:v>
                </c:pt>
                <c:pt idx="34">
                  <c:v>42544</c:v>
                </c:pt>
                <c:pt idx="35">
                  <c:v>42545</c:v>
                </c:pt>
                <c:pt idx="36">
                  <c:v>42546</c:v>
                </c:pt>
                <c:pt idx="37">
                  <c:v>42547</c:v>
                </c:pt>
                <c:pt idx="38">
                  <c:v>42548</c:v>
                </c:pt>
                <c:pt idx="39">
                  <c:v>42549</c:v>
                </c:pt>
                <c:pt idx="40">
                  <c:v>42550</c:v>
                </c:pt>
                <c:pt idx="41">
                  <c:v>42551</c:v>
                </c:pt>
                <c:pt idx="42">
                  <c:v>42552</c:v>
                </c:pt>
                <c:pt idx="43">
                  <c:v>42553</c:v>
                </c:pt>
                <c:pt idx="44">
                  <c:v>42554</c:v>
                </c:pt>
                <c:pt idx="45">
                  <c:v>42555</c:v>
                </c:pt>
                <c:pt idx="46">
                  <c:v>42556</c:v>
                </c:pt>
                <c:pt idx="47">
                  <c:v>42557</c:v>
                </c:pt>
                <c:pt idx="48">
                  <c:v>42558</c:v>
                </c:pt>
                <c:pt idx="49">
                  <c:v>42559</c:v>
                </c:pt>
                <c:pt idx="50">
                  <c:v>42560</c:v>
                </c:pt>
                <c:pt idx="51">
                  <c:v>42561</c:v>
                </c:pt>
                <c:pt idx="52">
                  <c:v>42562</c:v>
                </c:pt>
                <c:pt idx="53">
                  <c:v>42563</c:v>
                </c:pt>
                <c:pt idx="54">
                  <c:v>42564</c:v>
                </c:pt>
                <c:pt idx="55">
                  <c:v>42565</c:v>
                </c:pt>
                <c:pt idx="56">
                  <c:v>42566</c:v>
                </c:pt>
                <c:pt idx="57">
                  <c:v>42567</c:v>
                </c:pt>
                <c:pt idx="58">
                  <c:v>42568</c:v>
                </c:pt>
                <c:pt idx="59">
                  <c:v>42569</c:v>
                </c:pt>
                <c:pt idx="60">
                  <c:v>42570</c:v>
                </c:pt>
                <c:pt idx="61">
                  <c:v>42571</c:v>
                </c:pt>
                <c:pt idx="62">
                  <c:v>42572</c:v>
                </c:pt>
                <c:pt idx="63">
                  <c:v>42573</c:v>
                </c:pt>
                <c:pt idx="64">
                  <c:v>42574</c:v>
                </c:pt>
                <c:pt idx="65">
                  <c:v>42575</c:v>
                </c:pt>
                <c:pt idx="66">
                  <c:v>42576</c:v>
                </c:pt>
                <c:pt idx="67">
                  <c:v>42577</c:v>
                </c:pt>
                <c:pt idx="68">
                  <c:v>42578</c:v>
                </c:pt>
                <c:pt idx="69">
                  <c:v>42579</c:v>
                </c:pt>
                <c:pt idx="70">
                  <c:v>42580</c:v>
                </c:pt>
                <c:pt idx="71">
                  <c:v>42581</c:v>
                </c:pt>
                <c:pt idx="72">
                  <c:v>42582</c:v>
                </c:pt>
                <c:pt idx="73">
                  <c:v>42583</c:v>
                </c:pt>
                <c:pt idx="74">
                  <c:v>42584</c:v>
                </c:pt>
                <c:pt idx="75">
                  <c:v>42585</c:v>
                </c:pt>
                <c:pt idx="76">
                  <c:v>42586</c:v>
                </c:pt>
                <c:pt idx="77">
                  <c:v>42587</c:v>
                </c:pt>
                <c:pt idx="78">
                  <c:v>42588</c:v>
                </c:pt>
                <c:pt idx="79">
                  <c:v>42589</c:v>
                </c:pt>
                <c:pt idx="80">
                  <c:v>42590</c:v>
                </c:pt>
                <c:pt idx="81">
                  <c:v>42591</c:v>
                </c:pt>
                <c:pt idx="82">
                  <c:v>42592</c:v>
                </c:pt>
                <c:pt idx="83">
                  <c:v>42593</c:v>
                </c:pt>
                <c:pt idx="84">
                  <c:v>42594</c:v>
                </c:pt>
                <c:pt idx="85">
                  <c:v>42595</c:v>
                </c:pt>
                <c:pt idx="86">
                  <c:v>42596</c:v>
                </c:pt>
                <c:pt idx="87">
                  <c:v>42597</c:v>
                </c:pt>
                <c:pt idx="88">
                  <c:v>42598</c:v>
                </c:pt>
                <c:pt idx="89">
                  <c:v>42599</c:v>
                </c:pt>
                <c:pt idx="90">
                  <c:v>42600</c:v>
                </c:pt>
                <c:pt idx="91">
                  <c:v>42601</c:v>
                </c:pt>
                <c:pt idx="92">
                  <c:v>42602</c:v>
                </c:pt>
                <c:pt idx="93">
                  <c:v>42603</c:v>
                </c:pt>
                <c:pt idx="94">
                  <c:v>42604</c:v>
                </c:pt>
                <c:pt idx="95">
                  <c:v>42605</c:v>
                </c:pt>
                <c:pt idx="96">
                  <c:v>42606</c:v>
                </c:pt>
                <c:pt idx="97">
                  <c:v>42607</c:v>
                </c:pt>
                <c:pt idx="98">
                  <c:v>42608</c:v>
                </c:pt>
                <c:pt idx="99">
                  <c:v>42609</c:v>
                </c:pt>
                <c:pt idx="100">
                  <c:v>42610</c:v>
                </c:pt>
                <c:pt idx="101">
                  <c:v>42611</c:v>
                </c:pt>
                <c:pt idx="102">
                  <c:v>42612</c:v>
                </c:pt>
                <c:pt idx="103">
                  <c:v>42613</c:v>
                </c:pt>
                <c:pt idx="104">
                  <c:v>42614</c:v>
                </c:pt>
                <c:pt idx="105">
                  <c:v>42615</c:v>
                </c:pt>
                <c:pt idx="106">
                  <c:v>42616</c:v>
                </c:pt>
                <c:pt idx="107">
                  <c:v>42617</c:v>
                </c:pt>
                <c:pt idx="108">
                  <c:v>42618</c:v>
                </c:pt>
                <c:pt idx="109">
                  <c:v>42619</c:v>
                </c:pt>
                <c:pt idx="110">
                  <c:v>42620</c:v>
                </c:pt>
                <c:pt idx="111">
                  <c:v>42621</c:v>
                </c:pt>
                <c:pt idx="112">
                  <c:v>42622</c:v>
                </c:pt>
                <c:pt idx="113">
                  <c:v>42623</c:v>
                </c:pt>
                <c:pt idx="114">
                  <c:v>42624</c:v>
                </c:pt>
                <c:pt idx="115">
                  <c:v>42625</c:v>
                </c:pt>
              </c:numCache>
            </c:numRef>
          </c:cat>
          <c:val>
            <c:numRef>
              <c:f>'Pope 6'!$P$5:$P$121</c:f>
              <c:numCache>
                <c:formatCode>0.00</c:formatCode>
                <c:ptCount val="117"/>
                <c:pt idx="0">
                  <c:v>7.8740000000000077E-3</c:v>
                </c:pt>
                <c:pt idx="1">
                  <c:v>2.3622000000000004E-2</c:v>
                </c:pt>
                <c:pt idx="2">
                  <c:v>0.02</c:v>
                </c:pt>
                <c:pt idx="3">
                  <c:v>3.9370000000000002E-2</c:v>
                </c:pt>
                <c:pt idx="4">
                  <c:v>0.47244000000000014</c:v>
                </c:pt>
                <c:pt idx="5">
                  <c:v>0.5118100000000001</c:v>
                </c:pt>
                <c:pt idx="6">
                  <c:v>1.078738</c:v>
                </c:pt>
                <c:pt idx="7">
                  <c:v>1.0866119999999999</c:v>
                </c:pt>
                <c:pt idx="8">
                  <c:v>1.0900000000000001</c:v>
                </c:pt>
                <c:pt idx="9">
                  <c:v>1.2519659999999999</c:v>
                </c:pt>
                <c:pt idx="10">
                  <c:v>1.409446</c:v>
                </c:pt>
                <c:pt idx="11">
                  <c:v>1.41</c:v>
                </c:pt>
                <c:pt idx="12">
                  <c:v>1.41</c:v>
                </c:pt>
                <c:pt idx="13">
                  <c:v>1.5039340000000001</c:v>
                </c:pt>
                <c:pt idx="14">
                  <c:v>1.5</c:v>
                </c:pt>
                <c:pt idx="15">
                  <c:v>1.5</c:v>
                </c:pt>
                <c:pt idx="16">
                  <c:v>1.9539340000000001</c:v>
                </c:pt>
                <c:pt idx="17">
                  <c:v>1.95</c:v>
                </c:pt>
                <c:pt idx="18">
                  <c:v>1.95</c:v>
                </c:pt>
                <c:pt idx="19">
                  <c:v>2.2846419999999998</c:v>
                </c:pt>
                <c:pt idx="20">
                  <c:v>2.2799999999999998</c:v>
                </c:pt>
                <c:pt idx="21">
                  <c:v>2.2799999999999998</c:v>
                </c:pt>
                <c:pt idx="22">
                  <c:v>2.2799999999999998</c:v>
                </c:pt>
                <c:pt idx="23">
                  <c:v>3.62</c:v>
                </c:pt>
                <c:pt idx="24">
                  <c:v>3.62</c:v>
                </c:pt>
                <c:pt idx="25">
                  <c:v>3.6322780000000003</c:v>
                </c:pt>
                <c:pt idx="26">
                  <c:v>3.63</c:v>
                </c:pt>
                <c:pt idx="27">
                  <c:v>3.63</c:v>
                </c:pt>
                <c:pt idx="28">
                  <c:v>3.6480260000000002</c:v>
                </c:pt>
                <c:pt idx="29">
                  <c:v>4.1480259999999998</c:v>
                </c:pt>
                <c:pt idx="30">
                  <c:v>4.1500000000000004</c:v>
                </c:pt>
                <c:pt idx="31">
                  <c:v>4.1500000000000004</c:v>
                </c:pt>
                <c:pt idx="32">
                  <c:v>4.1500000000000004</c:v>
                </c:pt>
                <c:pt idx="33">
                  <c:v>4.6480259999999998</c:v>
                </c:pt>
                <c:pt idx="34">
                  <c:v>4.703144</c:v>
                </c:pt>
                <c:pt idx="35">
                  <c:v>5.31</c:v>
                </c:pt>
                <c:pt idx="36">
                  <c:v>5.31</c:v>
                </c:pt>
                <c:pt idx="37">
                  <c:v>5.31</c:v>
                </c:pt>
                <c:pt idx="38">
                  <c:v>5.8133799999999995</c:v>
                </c:pt>
                <c:pt idx="39">
                  <c:v>5.8133799999999995</c:v>
                </c:pt>
                <c:pt idx="40">
                  <c:v>5.8133799999999995</c:v>
                </c:pt>
                <c:pt idx="41">
                  <c:v>5.8133799999999995</c:v>
                </c:pt>
                <c:pt idx="42">
                  <c:v>6.5133799999999997</c:v>
                </c:pt>
                <c:pt idx="43">
                  <c:v>6.5133799999999997</c:v>
                </c:pt>
                <c:pt idx="44">
                  <c:v>6.5133799999999997</c:v>
                </c:pt>
                <c:pt idx="45">
                  <c:v>6.5133799999999997</c:v>
                </c:pt>
                <c:pt idx="46">
                  <c:v>6.5133799999999997</c:v>
                </c:pt>
                <c:pt idx="47">
                  <c:v>6.5133799999999997</c:v>
                </c:pt>
                <c:pt idx="48">
                  <c:v>7.2133799999999999</c:v>
                </c:pt>
                <c:pt idx="49">
                  <c:v>7.2133799999999999</c:v>
                </c:pt>
                <c:pt idx="50">
                  <c:v>7.9633799999999999</c:v>
                </c:pt>
                <c:pt idx="51">
                  <c:v>7.9633799999999999</c:v>
                </c:pt>
                <c:pt idx="52">
                  <c:v>7.9633799999999999</c:v>
                </c:pt>
                <c:pt idx="53">
                  <c:v>7.9633799999999999</c:v>
                </c:pt>
                <c:pt idx="54">
                  <c:v>8.1287339999999997</c:v>
                </c:pt>
                <c:pt idx="55">
                  <c:v>8.2232219999999998</c:v>
                </c:pt>
                <c:pt idx="56">
                  <c:v>8.9232219999999991</c:v>
                </c:pt>
                <c:pt idx="57">
                  <c:v>8.9232219999999991</c:v>
                </c:pt>
                <c:pt idx="58">
                  <c:v>8.9232219999999991</c:v>
                </c:pt>
                <c:pt idx="59">
                  <c:v>8.9232219999999991</c:v>
                </c:pt>
                <c:pt idx="60">
                  <c:v>9.68</c:v>
                </c:pt>
                <c:pt idx="61">
                  <c:v>9.68</c:v>
                </c:pt>
                <c:pt idx="62">
                  <c:v>10.381095999999998</c:v>
                </c:pt>
                <c:pt idx="63">
                  <c:v>10.640937999999998</c:v>
                </c:pt>
                <c:pt idx="64">
                  <c:v>10.640937999999998</c:v>
                </c:pt>
                <c:pt idx="65">
                  <c:v>10.822039999999998</c:v>
                </c:pt>
                <c:pt idx="66">
                  <c:v>11.322039999999998</c:v>
                </c:pt>
                <c:pt idx="67">
                  <c:v>11.322039999999998</c:v>
                </c:pt>
                <c:pt idx="68">
                  <c:v>12.022039999999997</c:v>
                </c:pt>
                <c:pt idx="69">
                  <c:v>12.368495999999997</c:v>
                </c:pt>
                <c:pt idx="70">
                  <c:v>12.368495999999997</c:v>
                </c:pt>
                <c:pt idx="71">
                  <c:v>12.368495999999997</c:v>
                </c:pt>
                <c:pt idx="72">
                  <c:v>13.09</c:v>
                </c:pt>
                <c:pt idx="73">
                  <c:v>13.09</c:v>
                </c:pt>
                <c:pt idx="74">
                  <c:v>13.09</c:v>
                </c:pt>
                <c:pt idx="75">
                  <c:v>13.794479999999997</c:v>
                </c:pt>
                <c:pt idx="76">
                  <c:v>13.794479999999997</c:v>
                </c:pt>
                <c:pt idx="77">
                  <c:v>13.794479999999997</c:v>
                </c:pt>
                <c:pt idx="78">
                  <c:v>13.818479999999996</c:v>
                </c:pt>
                <c:pt idx="79">
                  <c:v>13.834479999999996</c:v>
                </c:pt>
                <c:pt idx="80">
                  <c:v>14.544479999999997</c:v>
                </c:pt>
                <c:pt idx="81">
                  <c:v>14.544479999999997</c:v>
                </c:pt>
                <c:pt idx="82">
                  <c:v>15.215479999999996</c:v>
                </c:pt>
                <c:pt idx="83">
                  <c:v>15.223479999999995</c:v>
                </c:pt>
                <c:pt idx="84">
                  <c:v>15.823479999999995</c:v>
                </c:pt>
                <c:pt idx="85">
                  <c:v>15.831479999999994</c:v>
                </c:pt>
                <c:pt idx="86">
                  <c:v>15.831479999999994</c:v>
                </c:pt>
                <c:pt idx="87">
                  <c:v>16.531479999999995</c:v>
                </c:pt>
                <c:pt idx="88">
                  <c:v>16.531479999999995</c:v>
                </c:pt>
                <c:pt idx="89">
                  <c:v>16.531479999999995</c:v>
                </c:pt>
                <c:pt idx="90">
                  <c:v>17.194479999999995</c:v>
                </c:pt>
                <c:pt idx="91">
                  <c:v>17.194479999999995</c:v>
                </c:pt>
                <c:pt idx="92">
                  <c:v>17.194479999999995</c:v>
                </c:pt>
                <c:pt idx="93">
                  <c:v>17.194479999999995</c:v>
                </c:pt>
                <c:pt idx="94">
                  <c:v>17.894479999999994</c:v>
                </c:pt>
                <c:pt idx="95">
                  <c:v>17.894479999999994</c:v>
                </c:pt>
                <c:pt idx="96">
                  <c:v>17.894479999999994</c:v>
                </c:pt>
                <c:pt idx="97">
                  <c:v>17.894479999999994</c:v>
                </c:pt>
                <c:pt idx="98">
                  <c:v>18.988479999999996</c:v>
                </c:pt>
                <c:pt idx="99">
                  <c:v>18.996479999999995</c:v>
                </c:pt>
                <c:pt idx="100">
                  <c:v>18.996479999999995</c:v>
                </c:pt>
                <c:pt idx="101">
                  <c:v>18.996479999999995</c:v>
                </c:pt>
                <c:pt idx="102">
                  <c:v>19.090479999999996</c:v>
                </c:pt>
                <c:pt idx="103">
                  <c:v>19.724479999999996</c:v>
                </c:pt>
                <c:pt idx="104">
                  <c:v>19.724479999999996</c:v>
                </c:pt>
                <c:pt idx="105">
                  <c:v>21.590479999999996</c:v>
                </c:pt>
                <c:pt idx="106">
                  <c:v>21.598479999999995</c:v>
                </c:pt>
                <c:pt idx="107">
                  <c:v>21.614479999999993</c:v>
                </c:pt>
                <c:pt idx="108">
                  <c:v>21.614479999999993</c:v>
                </c:pt>
                <c:pt idx="109">
                  <c:v>21.614479999999993</c:v>
                </c:pt>
                <c:pt idx="110">
                  <c:v>21.614479999999993</c:v>
                </c:pt>
                <c:pt idx="111">
                  <c:v>21.614479999999993</c:v>
                </c:pt>
                <c:pt idx="112">
                  <c:v>21.614479999999993</c:v>
                </c:pt>
                <c:pt idx="113">
                  <c:v>21.614479999999993</c:v>
                </c:pt>
                <c:pt idx="114">
                  <c:v>21.614479999999993</c:v>
                </c:pt>
                <c:pt idx="115">
                  <c:v>21.614479999999993</c:v>
                </c:pt>
                <c:pt idx="116">
                  <c:v>21.622479999999992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BE-49FC-9348-444C1AFBC8F8}"/>
            </c:ext>
          </c:extLst>
        </c:ser>
        <c:ser>
          <c:idx val="2"/>
          <c:order val="1"/>
          <c:tx>
            <c:strRef>
              <c:f>'Pope 6'!$G$2</c:f>
              <c:strCache>
                <c:ptCount val="1"/>
                <c:pt idx="0">
                  <c:v>Cummulative ET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'Pope 6'!$A$14:$A$129</c:f>
              <c:numCache>
                <c:formatCode>[$-409]d\-mmm;@</c:formatCode>
                <c:ptCount val="116"/>
                <c:pt idx="0">
                  <c:v>42510</c:v>
                </c:pt>
                <c:pt idx="1">
                  <c:v>42511</c:v>
                </c:pt>
                <c:pt idx="2">
                  <c:v>42512</c:v>
                </c:pt>
                <c:pt idx="3">
                  <c:v>42513</c:v>
                </c:pt>
                <c:pt idx="4">
                  <c:v>42514</c:v>
                </c:pt>
                <c:pt idx="5">
                  <c:v>42515</c:v>
                </c:pt>
                <c:pt idx="6">
                  <c:v>42516</c:v>
                </c:pt>
                <c:pt idx="7">
                  <c:v>42517</c:v>
                </c:pt>
                <c:pt idx="8">
                  <c:v>42518</c:v>
                </c:pt>
                <c:pt idx="9">
                  <c:v>42519</c:v>
                </c:pt>
                <c:pt idx="10">
                  <c:v>42520</c:v>
                </c:pt>
                <c:pt idx="11">
                  <c:v>42521</c:v>
                </c:pt>
                <c:pt idx="12">
                  <c:v>42522</c:v>
                </c:pt>
                <c:pt idx="13">
                  <c:v>42523</c:v>
                </c:pt>
                <c:pt idx="14">
                  <c:v>42524</c:v>
                </c:pt>
                <c:pt idx="15">
                  <c:v>42525</c:v>
                </c:pt>
                <c:pt idx="16">
                  <c:v>42526</c:v>
                </c:pt>
                <c:pt idx="17">
                  <c:v>42527</c:v>
                </c:pt>
                <c:pt idx="18">
                  <c:v>42528</c:v>
                </c:pt>
                <c:pt idx="19">
                  <c:v>42529</c:v>
                </c:pt>
                <c:pt idx="20">
                  <c:v>42530</c:v>
                </c:pt>
                <c:pt idx="21">
                  <c:v>42531</c:v>
                </c:pt>
                <c:pt idx="22">
                  <c:v>42532</c:v>
                </c:pt>
                <c:pt idx="23">
                  <c:v>42533</c:v>
                </c:pt>
                <c:pt idx="24">
                  <c:v>42534</c:v>
                </c:pt>
                <c:pt idx="25">
                  <c:v>42535</c:v>
                </c:pt>
                <c:pt idx="26">
                  <c:v>42536</c:v>
                </c:pt>
                <c:pt idx="27">
                  <c:v>42537</c:v>
                </c:pt>
                <c:pt idx="28">
                  <c:v>42538</c:v>
                </c:pt>
                <c:pt idx="29">
                  <c:v>42539</c:v>
                </c:pt>
                <c:pt idx="30">
                  <c:v>42540</c:v>
                </c:pt>
                <c:pt idx="31">
                  <c:v>42541</c:v>
                </c:pt>
                <c:pt idx="32">
                  <c:v>42542</c:v>
                </c:pt>
                <c:pt idx="33">
                  <c:v>42543</c:v>
                </c:pt>
                <c:pt idx="34">
                  <c:v>42544</c:v>
                </c:pt>
                <c:pt idx="35">
                  <c:v>42545</c:v>
                </c:pt>
                <c:pt idx="36">
                  <c:v>42546</c:v>
                </c:pt>
                <c:pt idx="37">
                  <c:v>42547</c:v>
                </c:pt>
                <c:pt idx="38">
                  <c:v>42548</c:v>
                </c:pt>
                <c:pt idx="39">
                  <c:v>42549</c:v>
                </c:pt>
                <c:pt idx="40">
                  <c:v>42550</c:v>
                </c:pt>
                <c:pt idx="41">
                  <c:v>42551</c:v>
                </c:pt>
                <c:pt idx="42">
                  <c:v>42552</c:v>
                </c:pt>
                <c:pt idx="43">
                  <c:v>42553</c:v>
                </c:pt>
                <c:pt idx="44">
                  <c:v>42554</c:v>
                </c:pt>
                <c:pt idx="45">
                  <c:v>42555</c:v>
                </c:pt>
                <c:pt idx="46">
                  <c:v>42556</c:v>
                </c:pt>
                <c:pt idx="47">
                  <c:v>42557</c:v>
                </c:pt>
                <c:pt idx="48">
                  <c:v>42558</c:v>
                </c:pt>
                <c:pt idx="49">
                  <c:v>42559</c:v>
                </c:pt>
                <c:pt idx="50">
                  <c:v>42560</c:v>
                </c:pt>
                <c:pt idx="51">
                  <c:v>42561</c:v>
                </c:pt>
                <c:pt idx="52">
                  <c:v>42562</c:v>
                </c:pt>
                <c:pt idx="53">
                  <c:v>42563</c:v>
                </c:pt>
                <c:pt idx="54">
                  <c:v>42564</c:v>
                </c:pt>
                <c:pt idx="55">
                  <c:v>42565</c:v>
                </c:pt>
                <c:pt idx="56">
                  <c:v>42566</c:v>
                </c:pt>
                <c:pt idx="57">
                  <c:v>42567</c:v>
                </c:pt>
                <c:pt idx="58">
                  <c:v>42568</c:v>
                </c:pt>
                <c:pt idx="59">
                  <c:v>42569</c:v>
                </c:pt>
                <c:pt idx="60">
                  <c:v>42570</c:v>
                </c:pt>
                <c:pt idx="61">
                  <c:v>42571</c:v>
                </c:pt>
                <c:pt idx="62">
                  <c:v>42572</c:v>
                </c:pt>
                <c:pt idx="63">
                  <c:v>42573</c:v>
                </c:pt>
                <c:pt idx="64">
                  <c:v>42574</c:v>
                </c:pt>
                <c:pt idx="65">
                  <c:v>42575</c:v>
                </c:pt>
                <c:pt idx="66">
                  <c:v>42576</c:v>
                </c:pt>
                <c:pt idx="67">
                  <c:v>42577</c:v>
                </c:pt>
                <c:pt idx="68">
                  <c:v>42578</c:v>
                </c:pt>
                <c:pt idx="69">
                  <c:v>42579</c:v>
                </c:pt>
                <c:pt idx="70">
                  <c:v>42580</c:v>
                </c:pt>
                <c:pt idx="71">
                  <c:v>42581</c:v>
                </c:pt>
                <c:pt idx="72">
                  <c:v>42582</c:v>
                </c:pt>
                <c:pt idx="73">
                  <c:v>42583</c:v>
                </c:pt>
                <c:pt idx="74">
                  <c:v>42584</c:v>
                </c:pt>
                <c:pt idx="75">
                  <c:v>42585</c:v>
                </c:pt>
                <c:pt idx="76">
                  <c:v>42586</c:v>
                </c:pt>
                <c:pt idx="77">
                  <c:v>42587</c:v>
                </c:pt>
                <c:pt idx="78">
                  <c:v>42588</c:v>
                </c:pt>
                <c:pt idx="79">
                  <c:v>42589</c:v>
                </c:pt>
                <c:pt idx="80">
                  <c:v>42590</c:v>
                </c:pt>
                <c:pt idx="81">
                  <c:v>42591</c:v>
                </c:pt>
                <c:pt idx="82">
                  <c:v>42592</c:v>
                </c:pt>
                <c:pt idx="83">
                  <c:v>42593</c:v>
                </c:pt>
                <c:pt idx="84">
                  <c:v>42594</c:v>
                </c:pt>
                <c:pt idx="85">
                  <c:v>42595</c:v>
                </c:pt>
                <c:pt idx="86">
                  <c:v>42596</c:v>
                </c:pt>
                <c:pt idx="87">
                  <c:v>42597</c:v>
                </c:pt>
                <c:pt idx="88">
                  <c:v>42598</c:v>
                </c:pt>
                <c:pt idx="89">
                  <c:v>42599</c:v>
                </c:pt>
                <c:pt idx="90">
                  <c:v>42600</c:v>
                </c:pt>
                <c:pt idx="91">
                  <c:v>42601</c:v>
                </c:pt>
                <c:pt idx="92">
                  <c:v>42602</c:v>
                </c:pt>
                <c:pt idx="93">
                  <c:v>42603</c:v>
                </c:pt>
                <c:pt idx="94">
                  <c:v>42604</c:v>
                </c:pt>
                <c:pt idx="95">
                  <c:v>42605</c:v>
                </c:pt>
                <c:pt idx="96">
                  <c:v>42606</c:v>
                </c:pt>
                <c:pt idx="97">
                  <c:v>42607</c:v>
                </c:pt>
                <c:pt idx="98">
                  <c:v>42608</c:v>
                </c:pt>
                <c:pt idx="99">
                  <c:v>42609</c:v>
                </c:pt>
                <c:pt idx="100">
                  <c:v>42610</c:v>
                </c:pt>
                <c:pt idx="101">
                  <c:v>42611</c:v>
                </c:pt>
                <c:pt idx="102">
                  <c:v>42612</c:v>
                </c:pt>
                <c:pt idx="103">
                  <c:v>42613</c:v>
                </c:pt>
                <c:pt idx="104">
                  <c:v>42614</c:v>
                </c:pt>
                <c:pt idx="105">
                  <c:v>42615</c:v>
                </c:pt>
                <c:pt idx="106">
                  <c:v>42616</c:v>
                </c:pt>
                <c:pt idx="107">
                  <c:v>42617</c:v>
                </c:pt>
                <c:pt idx="108">
                  <c:v>42618</c:v>
                </c:pt>
                <c:pt idx="109">
                  <c:v>42619</c:v>
                </c:pt>
                <c:pt idx="110">
                  <c:v>42620</c:v>
                </c:pt>
                <c:pt idx="111">
                  <c:v>42621</c:v>
                </c:pt>
                <c:pt idx="112">
                  <c:v>42622</c:v>
                </c:pt>
                <c:pt idx="113">
                  <c:v>42623</c:v>
                </c:pt>
                <c:pt idx="114">
                  <c:v>42624</c:v>
                </c:pt>
                <c:pt idx="115">
                  <c:v>42625</c:v>
                </c:pt>
              </c:numCache>
            </c:numRef>
          </c:cat>
          <c:val>
            <c:numRef>
              <c:f>'Pope 6'!$G$14:$G$129</c:f>
              <c:numCache>
                <c:formatCode>0.00</c:formatCode>
                <c:ptCount val="116"/>
                <c:pt idx="0">
                  <c:v>0.01</c:v>
                </c:pt>
                <c:pt idx="1">
                  <c:v>1.4988286304406894E-2</c:v>
                </c:pt>
                <c:pt idx="2">
                  <c:v>3.2155547583278501E-2</c:v>
                </c:pt>
                <c:pt idx="3">
                  <c:v>4.3699256471296778E-2</c:v>
                </c:pt>
                <c:pt idx="4">
                  <c:v>5.5073633161308359E-2</c:v>
                </c:pt>
                <c:pt idx="5">
                  <c:v>7.64326895344693E-2</c:v>
                </c:pt>
                <c:pt idx="6">
                  <c:v>9.8032385096419025E-2</c:v>
                </c:pt>
                <c:pt idx="7">
                  <c:v>0.10717357983441447</c:v>
                </c:pt>
                <c:pt idx="8">
                  <c:v>0.12765271068576442</c:v>
                </c:pt>
                <c:pt idx="9">
                  <c:v>0.15189359110212469</c:v>
                </c:pt>
                <c:pt idx="10">
                  <c:v>0.17605275622279318</c:v>
                </c:pt>
                <c:pt idx="11">
                  <c:v>0.20173380190105103</c:v>
                </c:pt>
                <c:pt idx="12">
                  <c:v>0.23168138552466083</c:v>
                </c:pt>
                <c:pt idx="13">
                  <c:v>0.27024935962098645</c:v>
                </c:pt>
                <c:pt idx="14">
                  <c:v>0.32907353413439688</c:v>
                </c:pt>
                <c:pt idx="15">
                  <c:v>0.37952288085242353</c:v>
                </c:pt>
                <c:pt idx="16">
                  <c:v>0.42493894405218641</c:v>
                </c:pt>
                <c:pt idx="17">
                  <c:v>0.47664434647022136</c:v>
                </c:pt>
                <c:pt idx="18">
                  <c:v>0.53156010646645557</c:v>
                </c:pt>
                <c:pt idx="19">
                  <c:v>0.60257046603667308</c:v>
                </c:pt>
                <c:pt idx="20">
                  <c:v>0.67012669049703699</c:v>
                </c:pt>
                <c:pt idx="21">
                  <c:v>0.77054958638921922</c:v>
                </c:pt>
                <c:pt idx="22">
                  <c:v>0.91152928325490956</c:v>
                </c:pt>
                <c:pt idx="23">
                  <c:v>0.99195105022144892</c:v>
                </c:pt>
                <c:pt idx="24">
                  <c:v>1.1236497513092125</c:v>
                </c:pt>
                <c:pt idx="25">
                  <c:v>1.2739611238884696</c:v>
                </c:pt>
                <c:pt idx="26">
                  <c:v>1.4534098442133938</c:v>
                </c:pt>
                <c:pt idx="27">
                  <c:v>1.6358322464257053</c:v>
                </c:pt>
                <c:pt idx="28">
                  <c:v>1.83799473888193</c:v>
                </c:pt>
                <c:pt idx="29">
                  <c:v>2.0211473736605838</c:v>
                </c:pt>
                <c:pt idx="30">
                  <c:v>2.2877392149266549</c:v>
                </c:pt>
                <c:pt idx="31">
                  <c:v>2.5041137119827939</c:v>
                </c:pt>
                <c:pt idx="32">
                  <c:v>2.7715221733641786</c:v>
                </c:pt>
                <c:pt idx="33">
                  <c:v>3.0529449922908345</c:v>
                </c:pt>
                <c:pt idx="34">
                  <c:v>3.3552498895156631</c:v>
                </c:pt>
                <c:pt idx="35">
                  <c:v>3.6420549392299835</c:v>
                </c:pt>
                <c:pt idx="36">
                  <c:v>3.8690958903851702</c:v>
                </c:pt>
                <c:pt idx="37">
                  <c:v>4.1562564118119543</c:v>
                </c:pt>
                <c:pt idx="38">
                  <c:v>4.3627029818160681</c:v>
                </c:pt>
                <c:pt idx="39">
                  <c:v>4.6559446014321892</c:v>
                </c:pt>
                <c:pt idx="40">
                  <c:v>4.9089333194259641</c:v>
                </c:pt>
                <c:pt idx="41">
                  <c:v>5.1280707307102418</c:v>
                </c:pt>
                <c:pt idx="42">
                  <c:v>5.2014194160527536</c:v>
                </c:pt>
                <c:pt idx="43">
                  <c:v>5.314303906237563</c:v>
                </c:pt>
                <c:pt idx="44">
                  <c:v>5.4907179675285995</c:v>
                </c:pt>
                <c:pt idx="45">
                  <c:v>5.7871652698106901</c:v>
                </c:pt>
                <c:pt idx="46">
                  <c:v>6.0232664843802581</c:v>
                </c:pt>
                <c:pt idx="47">
                  <c:v>6.3159053347059153</c:v>
                </c:pt>
                <c:pt idx="48">
                  <c:v>6.5566772634884636</c:v>
                </c:pt>
                <c:pt idx="49">
                  <c:v>6.8083876742303522</c:v>
                </c:pt>
                <c:pt idx="50">
                  <c:v>7.1617514471606611</c:v>
                </c:pt>
                <c:pt idx="51">
                  <c:v>7.4754295754943119</c:v>
                </c:pt>
                <c:pt idx="52">
                  <c:v>7.7924481090222546</c:v>
                </c:pt>
                <c:pt idx="53">
                  <c:v>8.0812133191648012</c:v>
                </c:pt>
                <c:pt idx="54">
                  <c:v>8.3735485509032923</c:v>
                </c:pt>
                <c:pt idx="55">
                  <c:v>8.5512277683666618</c:v>
                </c:pt>
                <c:pt idx="56">
                  <c:v>8.733674724655236</c:v>
                </c:pt>
                <c:pt idx="57">
                  <c:v>9.0183941414643289</c:v>
                </c:pt>
                <c:pt idx="58">
                  <c:v>9.2705615221826676</c:v>
                </c:pt>
                <c:pt idx="59">
                  <c:v>9.5422928216689886</c:v>
                </c:pt>
                <c:pt idx="60">
                  <c:v>9.8816010568027952</c:v>
                </c:pt>
                <c:pt idx="61">
                  <c:v>10.177572071170122</c:v>
                </c:pt>
                <c:pt idx="62">
                  <c:v>10.500239635612411</c:v>
                </c:pt>
                <c:pt idx="63">
                  <c:v>10.791124531492281</c:v>
                </c:pt>
                <c:pt idx="64">
                  <c:v>11.093372880299555</c:v>
                </c:pt>
                <c:pt idx="65">
                  <c:v>11.384701495088262</c:v>
                </c:pt>
                <c:pt idx="66">
                  <c:v>11.645480455402611</c:v>
                </c:pt>
                <c:pt idx="67">
                  <c:v>11.93011861626422</c:v>
                </c:pt>
                <c:pt idx="68">
                  <c:v>12.18679294710169</c:v>
                </c:pt>
                <c:pt idx="69">
                  <c:v>12.387626600856422</c:v>
                </c:pt>
                <c:pt idx="70">
                  <c:v>12.613688271367993</c:v>
                </c:pt>
                <c:pt idx="71">
                  <c:v>12.860025296607574</c:v>
                </c:pt>
                <c:pt idx="72">
                  <c:v>13.111348517690294</c:v>
                </c:pt>
                <c:pt idx="73">
                  <c:v>13.332525451316622</c:v>
                </c:pt>
                <c:pt idx="74">
                  <c:v>13.588647113752865</c:v>
                </c:pt>
                <c:pt idx="75">
                  <c:v>13.847912192003657</c:v>
                </c:pt>
                <c:pt idx="76">
                  <c:v>14.124793513134961</c:v>
                </c:pt>
                <c:pt idx="77">
                  <c:v>14.295289813208585</c:v>
                </c:pt>
                <c:pt idx="78">
                  <c:v>14.339885587992196</c:v>
                </c:pt>
                <c:pt idx="79">
                  <c:v>14.445517531184604</c:v>
                </c:pt>
                <c:pt idx="80">
                  <c:v>14.641081189095733</c:v>
                </c:pt>
                <c:pt idx="81">
                  <c:v>14.938735024711542</c:v>
                </c:pt>
                <c:pt idx="82">
                  <c:v>15.194365171550571</c:v>
                </c:pt>
                <c:pt idx="83">
                  <c:v>15.432305104042653</c:v>
                </c:pt>
                <c:pt idx="84">
                  <c:v>15.676732566659016</c:v>
                </c:pt>
                <c:pt idx="85">
                  <c:v>15.884188613089972</c:v>
                </c:pt>
                <c:pt idx="86">
                  <c:v>16.129301292785829</c:v>
                </c:pt>
                <c:pt idx="87">
                  <c:v>16.397615912853297</c:v>
                </c:pt>
                <c:pt idx="88">
                  <c:v>16.62816228023928</c:v>
                </c:pt>
                <c:pt idx="89">
                  <c:v>16.858618856996408</c:v>
                </c:pt>
                <c:pt idx="90">
                  <c:v>17.155364766189177</c:v>
                </c:pt>
                <c:pt idx="91">
                  <c:v>17.333318042216895</c:v>
                </c:pt>
                <c:pt idx="92">
                  <c:v>17.549482256789027</c:v>
                </c:pt>
                <c:pt idx="93">
                  <c:v>17.804866479141207</c:v>
                </c:pt>
                <c:pt idx="94">
                  <c:v>18.113380348968001</c:v>
                </c:pt>
                <c:pt idx="95">
                  <c:v>18.397663253957582</c:v>
                </c:pt>
                <c:pt idx="96">
                  <c:v>18.59125632558483</c:v>
                </c:pt>
                <c:pt idx="97">
                  <c:v>18.764437366630435</c:v>
                </c:pt>
                <c:pt idx="98">
                  <c:v>18.865359162775327</c:v>
                </c:pt>
                <c:pt idx="99">
                  <c:v>19.022878195128186</c:v>
                </c:pt>
                <c:pt idx="100">
                  <c:v>19.215670605937074</c:v>
                </c:pt>
                <c:pt idx="101">
                  <c:v>19.344095549736103</c:v>
                </c:pt>
                <c:pt idx="102">
                  <c:v>19.480998893859788</c:v>
                </c:pt>
                <c:pt idx="103">
                  <c:v>19.60073659811577</c:v>
                </c:pt>
                <c:pt idx="104">
                  <c:v>19.734084701270579</c:v>
                </c:pt>
                <c:pt idx="105">
                  <c:v>19.842204616150099</c:v>
                </c:pt>
                <c:pt idx="106">
                  <c:v>19.9763097616717</c:v>
                </c:pt>
                <c:pt idx="107">
                  <c:v>20.140036387575858</c:v>
                </c:pt>
                <c:pt idx="108">
                  <c:v>20.297855052817869</c:v>
                </c:pt>
                <c:pt idx="109">
                  <c:v>20.402744622712291</c:v>
                </c:pt>
                <c:pt idx="110">
                  <c:v>20.538428647436742</c:v>
                </c:pt>
                <c:pt idx="111">
                  <c:v>20.652626664129265</c:v>
                </c:pt>
                <c:pt idx="112">
                  <c:v>20.793077992364069</c:v>
                </c:pt>
                <c:pt idx="113">
                  <c:v>20.948187509387097</c:v>
                </c:pt>
                <c:pt idx="114">
                  <c:v>21.080595890402734</c:v>
                </c:pt>
                <c:pt idx="115">
                  <c:v>21.212871187638093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BE-49FC-9348-444C1AFBC8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4874200"/>
        <c:axId val="1"/>
      </c:lineChart>
      <c:dateAx>
        <c:axId val="4048742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[$-409]d\-m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"/>
        <c:crosses val="autoZero"/>
        <c:auto val="1"/>
        <c:lblOffset val="100"/>
        <c:baseTimeUnit val="days"/>
      </c:date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Inches of Water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" sourceLinked="0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4048742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spPr>
        <a:noFill/>
        <a:ln w="25400">
          <a:noFill/>
        </a:ln>
      </c:sp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Water Use for Growing Season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N. of Wray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'CO 9'!$B$4:$B$129</c:f>
              <c:numCache>
                <c:formatCode>[$-409]d\-mmm;@</c:formatCode>
                <c:ptCount val="126"/>
                <c:pt idx="0">
                  <c:v>42500</c:v>
                </c:pt>
                <c:pt idx="1">
                  <c:v>42501</c:v>
                </c:pt>
                <c:pt idx="2">
                  <c:v>42502</c:v>
                </c:pt>
                <c:pt idx="3">
                  <c:v>42503</c:v>
                </c:pt>
                <c:pt idx="4">
                  <c:v>42504</c:v>
                </c:pt>
                <c:pt idx="5">
                  <c:v>42505</c:v>
                </c:pt>
                <c:pt idx="6">
                  <c:v>42506</c:v>
                </c:pt>
                <c:pt idx="7">
                  <c:v>42507</c:v>
                </c:pt>
                <c:pt idx="8">
                  <c:v>42508</c:v>
                </c:pt>
                <c:pt idx="9">
                  <c:v>42509</c:v>
                </c:pt>
                <c:pt idx="10">
                  <c:v>42510</c:v>
                </c:pt>
                <c:pt idx="11">
                  <c:v>42511</c:v>
                </c:pt>
                <c:pt idx="12">
                  <c:v>42512</c:v>
                </c:pt>
                <c:pt idx="13">
                  <c:v>42513</c:v>
                </c:pt>
                <c:pt idx="14">
                  <c:v>42514</c:v>
                </c:pt>
                <c:pt idx="15">
                  <c:v>42515</c:v>
                </c:pt>
                <c:pt idx="16">
                  <c:v>42516</c:v>
                </c:pt>
                <c:pt idx="17">
                  <c:v>42517</c:v>
                </c:pt>
                <c:pt idx="18">
                  <c:v>42518</c:v>
                </c:pt>
                <c:pt idx="19">
                  <c:v>42519</c:v>
                </c:pt>
                <c:pt idx="20">
                  <c:v>42520</c:v>
                </c:pt>
                <c:pt idx="21">
                  <c:v>42521</c:v>
                </c:pt>
                <c:pt idx="22">
                  <c:v>42522</c:v>
                </c:pt>
                <c:pt idx="23">
                  <c:v>42523</c:v>
                </c:pt>
                <c:pt idx="24">
                  <c:v>42524</c:v>
                </c:pt>
                <c:pt idx="25">
                  <c:v>42525</c:v>
                </c:pt>
                <c:pt idx="26">
                  <c:v>42526</c:v>
                </c:pt>
                <c:pt idx="27">
                  <c:v>42527</c:v>
                </c:pt>
                <c:pt idx="28">
                  <c:v>42528</c:v>
                </c:pt>
                <c:pt idx="29">
                  <c:v>42529</c:v>
                </c:pt>
                <c:pt idx="30">
                  <c:v>42530</c:v>
                </c:pt>
                <c:pt idx="31">
                  <c:v>42531</c:v>
                </c:pt>
                <c:pt idx="32">
                  <c:v>42532</c:v>
                </c:pt>
                <c:pt idx="33">
                  <c:v>42533</c:v>
                </c:pt>
                <c:pt idx="34">
                  <c:v>42534</c:v>
                </c:pt>
                <c:pt idx="35">
                  <c:v>42535</c:v>
                </c:pt>
                <c:pt idx="36">
                  <c:v>42536</c:v>
                </c:pt>
                <c:pt idx="37">
                  <c:v>42537</c:v>
                </c:pt>
                <c:pt idx="38">
                  <c:v>42538</c:v>
                </c:pt>
                <c:pt idx="39">
                  <c:v>42539</c:v>
                </c:pt>
                <c:pt idx="40">
                  <c:v>42540</c:v>
                </c:pt>
                <c:pt idx="41">
                  <c:v>42541</c:v>
                </c:pt>
                <c:pt idx="42">
                  <c:v>42542</c:v>
                </c:pt>
                <c:pt idx="43">
                  <c:v>42543</c:v>
                </c:pt>
                <c:pt idx="44">
                  <c:v>42544</c:v>
                </c:pt>
                <c:pt idx="45">
                  <c:v>42545</c:v>
                </c:pt>
                <c:pt idx="46">
                  <c:v>42546</c:v>
                </c:pt>
                <c:pt idx="47">
                  <c:v>42547</c:v>
                </c:pt>
                <c:pt idx="48">
                  <c:v>42548</c:v>
                </c:pt>
                <c:pt idx="49">
                  <c:v>42549</c:v>
                </c:pt>
                <c:pt idx="50">
                  <c:v>42550</c:v>
                </c:pt>
                <c:pt idx="51">
                  <c:v>42551</c:v>
                </c:pt>
                <c:pt idx="52">
                  <c:v>42552</c:v>
                </c:pt>
                <c:pt idx="53">
                  <c:v>42553</c:v>
                </c:pt>
                <c:pt idx="54">
                  <c:v>42554</c:v>
                </c:pt>
                <c:pt idx="55">
                  <c:v>42555</c:v>
                </c:pt>
                <c:pt idx="56">
                  <c:v>42556</c:v>
                </c:pt>
                <c:pt idx="57">
                  <c:v>42557</c:v>
                </c:pt>
                <c:pt idx="58">
                  <c:v>42558</c:v>
                </c:pt>
                <c:pt idx="59">
                  <c:v>42559</c:v>
                </c:pt>
                <c:pt idx="60">
                  <c:v>42560</c:v>
                </c:pt>
                <c:pt idx="61">
                  <c:v>42561</c:v>
                </c:pt>
                <c:pt idx="62">
                  <c:v>42562</c:v>
                </c:pt>
                <c:pt idx="63">
                  <c:v>42563</c:v>
                </c:pt>
                <c:pt idx="64">
                  <c:v>42564</c:v>
                </c:pt>
                <c:pt idx="65">
                  <c:v>42565</c:v>
                </c:pt>
                <c:pt idx="66">
                  <c:v>42566</c:v>
                </c:pt>
                <c:pt idx="67">
                  <c:v>42567</c:v>
                </c:pt>
                <c:pt idx="68">
                  <c:v>42568</c:v>
                </c:pt>
                <c:pt idx="69">
                  <c:v>42569</c:v>
                </c:pt>
                <c:pt idx="70">
                  <c:v>42570</c:v>
                </c:pt>
                <c:pt idx="71">
                  <c:v>42571</c:v>
                </c:pt>
                <c:pt idx="72">
                  <c:v>42572</c:v>
                </c:pt>
                <c:pt idx="73">
                  <c:v>42573</c:v>
                </c:pt>
                <c:pt idx="74">
                  <c:v>42574</c:v>
                </c:pt>
                <c:pt idx="75">
                  <c:v>42575</c:v>
                </c:pt>
                <c:pt idx="76">
                  <c:v>42576</c:v>
                </c:pt>
                <c:pt idx="77">
                  <c:v>42577</c:v>
                </c:pt>
                <c:pt idx="78">
                  <c:v>42578</c:v>
                </c:pt>
                <c:pt idx="79">
                  <c:v>42579</c:v>
                </c:pt>
                <c:pt idx="80">
                  <c:v>42580</c:v>
                </c:pt>
                <c:pt idx="81">
                  <c:v>42581</c:v>
                </c:pt>
                <c:pt idx="82">
                  <c:v>42582</c:v>
                </c:pt>
                <c:pt idx="83">
                  <c:v>42583</c:v>
                </c:pt>
                <c:pt idx="84">
                  <c:v>42584</c:v>
                </c:pt>
                <c:pt idx="85">
                  <c:v>42585</c:v>
                </c:pt>
                <c:pt idx="86">
                  <c:v>42586</c:v>
                </c:pt>
                <c:pt idx="87">
                  <c:v>42587</c:v>
                </c:pt>
                <c:pt idx="88">
                  <c:v>42588</c:v>
                </c:pt>
                <c:pt idx="89">
                  <c:v>42589</c:v>
                </c:pt>
                <c:pt idx="90">
                  <c:v>42590</c:v>
                </c:pt>
                <c:pt idx="91">
                  <c:v>42591</c:v>
                </c:pt>
                <c:pt idx="92">
                  <c:v>42592</c:v>
                </c:pt>
                <c:pt idx="93">
                  <c:v>42593</c:v>
                </c:pt>
                <c:pt idx="94">
                  <c:v>42594</c:v>
                </c:pt>
                <c:pt idx="95">
                  <c:v>42595</c:v>
                </c:pt>
                <c:pt idx="96">
                  <c:v>42596</c:v>
                </c:pt>
                <c:pt idx="97">
                  <c:v>42597</c:v>
                </c:pt>
                <c:pt idx="98">
                  <c:v>42598</c:v>
                </c:pt>
                <c:pt idx="99">
                  <c:v>42599</c:v>
                </c:pt>
                <c:pt idx="100">
                  <c:v>42600</c:v>
                </c:pt>
                <c:pt idx="101">
                  <c:v>42601</c:v>
                </c:pt>
                <c:pt idx="102">
                  <c:v>42602</c:v>
                </c:pt>
                <c:pt idx="103">
                  <c:v>42603</c:v>
                </c:pt>
                <c:pt idx="104">
                  <c:v>42604</c:v>
                </c:pt>
                <c:pt idx="105">
                  <c:v>42605</c:v>
                </c:pt>
                <c:pt idx="106">
                  <c:v>42606</c:v>
                </c:pt>
                <c:pt idx="107">
                  <c:v>42607</c:v>
                </c:pt>
                <c:pt idx="108">
                  <c:v>42608</c:v>
                </c:pt>
                <c:pt idx="109">
                  <c:v>42609</c:v>
                </c:pt>
                <c:pt idx="110">
                  <c:v>42610</c:v>
                </c:pt>
                <c:pt idx="111">
                  <c:v>42611</c:v>
                </c:pt>
                <c:pt idx="112">
                  <c:v>42612</c:v>
                </c:pt>
                <c:pt idx="113">
                  <c:v>42613</c:v>
                </c:pt>
                <c:pt idx="114">
                  <c:v>42614</c:v>
                </c:pt>
                <c:pt idx="115">
                  <c:v>42615</c:v>
                </c:pt>
                <c:pt idx="116">
                  <c:v>42616</c:v>
                </c:pt>
                <c:pt idx="117">
                  <c:v>42617</c:v>
                </c:pt>
                <c:pt idx="118">
                  <c:v>42618</c:v>
                </c:pt>
                <c:pt idx="119">
                  <c:v>42619</c:v>
                </c:pt>
                <c:pt idx="120">
                  <c:v>42620</c:v>
                </c:pt>
                <c:pt idx="121">
                  <c:v>42621</c:v>
                </c:pt>
                <c:pt idx="122">
                  <c:v>42622</c:v>
                </c:pt>
                <c:pt idx="123">
                  <c:v>42623</c:v>
                </c:pt>
                <c:pt idx="124">
                  <c:v>42624</c:v>
                </c:pt>
                <c:pt idx="125">
                  <c:v>42625</c:v>
                </c:pt>
              </c:numCache>
            </c:numRef>
          </c:cat>
          <c:val>
            <c:numRef>
              <c:f>'Pope 6'!$D$4:$D$129</c:f>
              <c:numCache>
                <c:formatCode>General</c:formatCode>
                <c:ptCount val="126"/>
                <c:pt idx="0">
                  <c:v>0.18961431694700004</c:v>
                </c:pt>
                <c:pt idx="1">
                  <c:v>0.35574369238693693</c:v>
                </c:pt>
                <c:pt idx="2">
                  <c:v>0.55525194735546624</c:v>
                </c:pt>
                <c:pt idx="3">
                  <c:v>0.76796239871203742</c:v>
                </c:pt>
                <c:pt idx="4">
                  <c:v>0.97866559996524172</c:v>
                </c:pt>
                <c:pt idx="5">
                  <c:v>1.1422107197787814</c:v>
                </c:pt>
                <c:pt idx="6">
                  <c:v>1.2983942723681265</c:v>
                </c:pt>
                <c:pt idx="7">
                  <c:v>1.4278271415871222</c:v>
                </c:pt>
                <c:pt idx="8">
                  <c:v>1.5878192970569209</c:v>
                </c:pt>
                <c:pt idx="9">
                  <c:v>1.762645772475848</c:v>
                </c:pt>
                <c:pt idx="10">
                  <c:v>2.005049455875187</c:v>
                </c:pt>
                <c:pt idx="11">
                  <c:v>2.1048151819633247</c:v>
                </c:pt>
                <c:pt idx="12">
                  <c:v>2.4481604075407568</c:v>
                </c:pt>
                <c:pt idx="13">
                  <c:v>2.6790345853011224</c:v>
                </c:pt>
                <c:pt idx="14">
                  <c:v>2.9065221191013539</c:v>
                </c:pt>
                <c:pt idx="15">
                  <c:v>3.1201126828329633</c:v>
                </c:pt>
                <c:pt idx="16">
                  <c:v>3.3361096384524607</c:v>
                </c:pt>
                <c:pt idx="17">
                  <c:v>3.4275215858324151</c:v>
                </c:pt>
                <c:pt idx="18">
                  <c:v>3.6323128943459144</c:v>
                </c:pt>
                <c:pt idx="19">
                  <c:v>3.8747216985095174</c:v>
                </c:pt>
                <c:pt idx="20">
                  <c:v>4.1163133497162026</c:v>
                </c:pt>
                <c:pt idx="21">
                  <c:v>4.2997493902751875</c:v>
                </c:pt>
                <c:pt idx="22">
                  <c:v>4.5136607018724</c:v>
                </c:pt>
                <c:pt idx="23">
                  <c:v>4.7891462311318689</c:v>
                </c:pt>
                <c:pt idx="24">
                  <c:v>5.0832671036989208</c:v>
                </c:pt>
                <c:pt idx="25">
                  <c:v>5.3355138372890538</c:v>
                </c:pt>
                <c:pt idx="26">
                  <c:v>5.5625941532878684</c:v>
                </c:pt>
                <c:pt idx="27">
                  <c:v>5.8211211653780435</c:v>
                </c:pt>
                <c:pt idx="28">
                  <c:v>6.0956999653592145</c:v>
                </c:pt>
                <c:pt idx="29">
                  <c:v>6.368816732936974</c:v>
                </c:pt>
                <c:pt idx="30">
                  <c:v>6.6286483654768356</c:v>
                </c:pt>
                <c:pt idx="31">
                  <c:v>6.8797056052072909</c:v>
                </c:pt>
                <c:pt idx="32">
                  <c:v>7.1929938204643804</c:v>
                </c:pt>
                <c:pt idx="33">
                  <c:v>7.3538373543974593</c:v>
                </c:pt>
                <c:pt idx="34">
                  <c:v>7.5932895381933934</c:v>
                </c:pt>
                <c:pt idx="35">
                  <c:v>7.8438084924921547</c:v>
                </c:pt>
                <c:pt idx="36">
                  <c:v>8.1198834468381911</c:v>
                </c:pt>
                <c:pt idx="37">
                  <c:v>8.3804868785700641</c:v>
                </c:pt>
                <c:pt idx="38">
                  <c:v>8.6500368685116964</c:v>
                </c:pt>
                <c:pt idx="39">
                  <c:v>8.8789776619850134</c:v>
                </c:pt>
                <c:pt idx="40">
                  <c:v>9.1926151222980383</c:v>
                </c:pt>
                <c:pt idx="41">
                  <c:v>9.4330312301381927</c:v>
                </c:pt>
                <c:pt idx="42">
                  <c:v>9.7145138210659656</c:v>
                </c:pt>
                <c:pt idx="43">
                  <c:v>9.9959366399926211</c:v>
                </c:pt>
                <c:pt idx="44">
                  <c:v>10.283846065921029</c:v>
                </c:pt>
                <c:pt idx="45">
                  <c:v>10.544577929297684</c:v>
                </c:pt>
                <c:pt idx="46">
                  <c:v>10.750978793984217</c:v>
                </c:pt>
                <c:pt idx="47">
                  <c:v>11.012033813463111</c:v>
                </c:pt>
                <c:pt idx="48">
                  <c:v>11.199712513466851</c:v>
                </c:pt>
                <c:pt idx="49">
                  <c:v>11.466295804026961</c:v>
                </c:pt>
                <c:pt idx="50">
                  <c:v>11.696285547657665</c:v>
                </c:pt>
                <c:pt idx="51">
                  <c:v>11.895501376097917</c:v>
                </c:pt>
                <c:pt idx="52">
                  <c:v>11.962181999136565</c:v>
                </c:pt>
                <c:pt idx="53">
                  <c:v>12.064804262940937</c:v>
                </c:pt>
                <c:pt idx="54">
                  <c:v>12.225180682296426</c:v>
                </c:pt>
                <c:pt idx="55">
                  <c:v>12.494678229825599</c:v>
                </c:pt>
                <c:pt idx="56">
                  <c:v>12.709315697616114</c:v>
                </c:pt>
                <c:pt idx="57">
                  <c:v>12.975351016093985</c:v>
                </c:pt>
                <c:pt idx="58">
                  <c:v>13.194234587714483</c:v>
                </c:pt>
                <c:pt idx="59">
                  <c:v>13.423062233843472</c:v>
                </c:pt>
                <c:pt idx="60">
                  <c:v>13.744302027416481</c:v>
                </c:pt>
                <c:pt idx="61">
                  <c:v>14.029463962265254</c:v>
                </c:pt>
                <c:pt idx="62">
                  <c:v>14.317662629108838</c:v>
                </c:pt>
                <c:pt idx="63">
                  <c:v>14.580176456511154</c:v>
                </c:pt>
                <c:pt idx="64">
                  <c:v>14.845935758091601</c:v>
                </c:pt>
                <c:pt idx="65">
                  <c:v>15.007462319421936</c:v>
                </c:pt>
                <c:pt idx="66">
                  <c:v>15.173323188775186</c:v>
                </c:pt>
                <c:pt idx="67">
                  <c:v>15.432159022237997</c:v>
                </c:pt>
                <c:pt idx="68">
                  <c:v>15.661402095618305</c:v>
                </c:pt>
                <c:pt idx="69">
                  <c:v>15.90843054969678</c:v>
                </c:pt>
                <c:pt idx="70">
                  <c:v>16.216892581636603</c:v>
                </c:pt>
                <c:pt idx="71">
                  <c:v>16.485957140152355</c:v>
                </c:pt>
                <c:pt idx="72">
                  <c:v>16.779291289645347</c:v>
                </c:pt>
                <c:pt idx="73">
                  <c:v>17.043732104081592</c:v>
                </c:pt>
                <c:pt idx="74">
                  <c:v>17.318503330270023</c:v>
                </c:pt>
                <c:pt idx="75">
                  <c:v>17.583347525532485</c:v>
                </c:pt>
                <c:pt idx="76">
                  <c:v>17.820419307636438</c:v>
                </c:pt>
                <c:pt idx="77">
                  <c:v>18.079181272056083</c:v>
                </c:pt>
                <c:pt idx="78">
                  <c:v>18.31252157281742</c:v>
                </c:pt>
                <c:pt idx="79">
                  <c:v>18.495097621685357</c:v>
                </c:pt>
                <c:pt idx="80">
                  <c:v>18.700608231241333</c:v>
                </c:pt>
                <c:pt idx="81">
                  <c:v>18.924550981459134</c:v>
                </c:pt>
                <c:pt idx="82">
                  <c:v>19.15302663698888</c:v>
                </c:pt>
                <c:pt idx="83">
                  <c:v>19.35409657664918</c:v>
                </c:pt>
                <c:pt idx="84">
                  <c:v>19.586934451591219</c:v>
                </c:pt>
                <c:pt idx="85">
                  <c:v>19.822629977273756</c:v>
                </c:pt>
                <c:pt idx="86">
                  <c:v>20.074340269211305</c:v>
                </c:pt>
                <c:pt idx="87">
                  <c:v>20.229336905641873</c:v>
                </c:pt>
                <c:pt idx="88">
                  <c:v>20.269878519081519</c:v>
                </c:pt>
                <c:pt idx="89">
                  <c:v>20.365907558347345</c:v>
                </c:pt>
                <c:pt idx="90">
                  <c:v>20.543692701902916</c:v>
                </c:pt>
                <c:pt idx="91">
                  <c:v>20.81428709791729</c:v>
                </c:pt>
                <c:pt idx="92">
                  <c:v>21.046678140498226</c:v>
                </c:pt>
                <c:pt idx="93">
                  <c:v>21.262987170036482</c:v>
                </c:pt>
                <c:pt idx="94">
                  <c:v>21.485193954233175</c:v>
                </c:pt>
                <c:pt idx="95">
                  <c:v>21.673790360079497</c:v>
                </c:pt>
                <c:pt idx="96">
                  <c:v>21.896620068893913</c:v>
                </c:pt>
                <c:pt idx="97">
                  <c:v>22.140542450773431</c:v>
                </c:pt>
                <c:pt idx="98">
                  <c:v>22.350130057487959</c:v>
                </c:pt>
                <c:pt idx="99">
                  <c:v>22.559636036358075</c:v>
                </c:pt>
                <c:pt idx="100">
                  <c:v>22.829405044715138</c:v>
                </c:pt>
                <c:pt idx="101">
                  <c:v>22.991180750194882</c:v>
                </c:pt>
                <c:pt idx="102">
                  <c:v>23.187693672533182</c:v>
                </c:pt>
                <c:pt idx="103">
                  <c:v>23.419861147398802</c:v>
                </c:pt>
                <c:pt idx="104">
                  <c:v>23.700328301786797</c:v>
                </c:pt>
                <c:pt idx="105">
                  <c:v>23.95876730632278</c:v>
                </c:pt>
                <c:pt idx="106">
                  <c:v>24.134761007802098</c:v>
                </c:pt>
                <c:pt idx="107">
                  <c:v>24.307942048847703</c:v>
                </c:pt>
                <c:pt idx="108">
                  <c:v>24.408863844992595</c:v>
                </c:pt>
                <c:pt idx="109">
                  <c:v>24.566382877345454</c:v>
                </c:pt>
                <c:pt idx="110">
                  <c:v>24.759175288154342</c:v>
                </c:pt>
                <c:pt idx="111">
                  <c:v>24.887600231953371</c:v>
                </c:pt>
                <c:pt idx="112">
                  <c:v>25.024503576077056</c:v>
                </c:pt>
                <c:pt idx="113">
                  <c:v>25.144241280333038</c:v>
                </c:pt>
                <c:pt idx="114">
                  <c:v>25.292405839393936</c:v>
                </c:pt>
                <c:pt idx="115">
                  <c:v>25.41253907814896</c:v>
                </c:pt>
                <c:pt idx="116">
                  <c:v>25.561544795395182</c:v>
                </c:pt>
                <c:pt idx="117">
                  <c:v>25.743463268622026</c:v>
                </c:pt>
                <c:pt idx="118">
                  <c:v>25.918817341113151</c:v>
                </c:pt>
                <c:pt idx="119">
                  <c:v>26.049929303481175</c:v>
                </c:pt>
                <c:pt idx="120">
                  <c:v>26.219534334386736</c:v>
                </c:pt>
                <c:pt idx="121">
                  <c:v>26.362281855252391</c:v>
                </c:pt>
                <c:pt idx="122">
                  <c:v>26.537846015545895</c:v>
                </c:pt>
                <c:pt idx="123">
                  <c:v>26.731732911824679</c:v>
                </c:pt>
                <c:pt idx="124">
                  <c:v>26.920887741847018</c:v>
                </c:pt>
                <c:pt idx="125">
                  <c:v>27.109852452183247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3FA-4EDE-9EB3-131B6E02EE26}"/>
            </c:ext>
          </c:extLst>
        </c:ser>
        <c:ser>
          <c:idx val="1"/>
          <c:order val="1"/>
          <c:tx>
            <c:v>S. of Wray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'CO 9'!$B$4:$B$129</c:f>
              <c:numCache>
                <c:formatCode>[$-409]d\-mmm;@</c:formatCode>
                <c:ptCount val="126"/>
                <c:pt idx="0">
                  <c:v>42500</c:v>
                </c:pt>
                <c:pt idx="1">
                  <c:v>42501</c:v>
                </c:pt>
                <c:pt idx="2">
                  <c:v>42502</c:v>
                </c:pt>
                <c:pt idx="3">
                  <c:v>42503</c:v>
                </c:pt>
                <c:pt idx="4">
                  <c:v>42504</c:v>
                </c:pt>
                <c:pt idx="5">
                  <c:v>42505</c:v>
                </c:pt>
                <c:pt idx="6">
                  <c:v>42506</c:v>
                </c:pt>
                <c:pt idx="7">
                  <c:v>42507</c:v>
                </c:pt>
                <c:pt idx="8">
                  <c:v>42508</c:v>
                </c:pt>
                <c:pt idx="9">
                  <c:v>42509</c:v>
                </c:pt>
                <c:pt idx="10">
                  <c:v>42510</c:v>
                </c:pt>
                <c:pt idx="11">
                  <c:v>42511</c:v>
                </c:pt>
                <c:pt idx="12">
                  <c:v>42512</c:v>
                </c:pt>
                <c:pt idx="13">
                  <c:v>42513</c:v>
                </c:pt>
                <c:pt idx="14">
                  <c:v>42514</c:v>
                </c:pt>
                <c:pt idx="15">
                  <c:v>42515</c:v>
                </c:pt>
                <c:pt idx="16">
                  <c:v>42516</c:v>
                </c:pt>
                <c:pt idx="17">
                  <c:v>42517</c:v>
                </c:pt>
                <c:pt idx="18">
                  <c:v>42518</c:v>
                </c:pt>
                <c:pt idx="19">
                  <c:v>42519</c:v>
                </c:pt>
                <c:pt idx="20">
                  <c:v>42520</c:v>
                </c:pt>
                <c:pt idx="21">
                  <c:v>42521</c:v>
                </c:pt>
                <c:pt idx="22">
                  <c:v>42522</c:v>
                </c:pt>
                <c:pt idx="23">
                  <c:v>42523</c:v>
                </c:pt>
                <c:pt idx="24">
                  <c:v>42524</c:v>
                </c:pt>
                <c:pt idx="25">
                  <c:v>42525</c:v>
                </c:pt>
                <c:pt idx="26">
                  <c:v>42526</c:v>
                </c:pt>
                <c:pt idx="27">
                  <c:v>42527</c:v>
                </c:pt>
                <c:pt idx="28">
                  <c:v>42528</c:v>
                </c:pt>
                <c:pt idx="29">
                  <c:v>42529</c:v>
                </c:pt>
                <c:pt idx="30">
                  <c:v>42530</c:v>
                </c:pt>
                <c:pt idx="31">
                  <c:v>42531</c:v>
                </c:pt>
                <c:pt idx="32">
                  <c:v>42532</c:v>
                </c:pt>
                <c:pt idx="33">
                  <c:v>42533</c:v>
                </c:pt>
                <c:pt idx="34">
                  <c:v>42534</c:v>
                </c:pt>
                <c:pt idx="35">
                  <c:v>42535</c:v>
                </c:pt>
                <c:pt idx="36">
                  <c:v>42536</c:v>
                </c:pt>
                <c:pt idx="37">
                  <c:v>42537</c:v>
                </c:pt>
                <c:pt idx="38">
                  <c:v>42538</c:v>
                </c:pt>
                <c:pt idx="39">
                  <c:v>42539</c:v>
                </c:pt>
                <c:pt idx="40">
                  <c:v>42540</c:v>
                </c:pt>
                <c:pt idx="41">
                  <c:v>42541</c:v>
                </c:pt>
                <c:pt idx="42">
                  <c:v>42542</c:v>
                </c:pt>
                <c:pt idx="43">
                  <c:v>42543</c:v>
                </c:pt>
                <c:pt idx="44">
                  <c:v>42544</c:v>
                </c:pt>
                <c:pt idx="45">
                  <c:v>42545</c:v>
                </c:pt>
                <c:pt idx="46">
                  <c:v>42546</c:v>
                </c:pt>
                <c:pt idx="47">
                  <c:v>42547</c:v>
                </c:pt>
                <c:pt idx="48">
                  <c:v>42548</c:v>
                </c:pt>
                <c:pt idx="49">
                  <c:v>42549</c:v>
                </c:pt>
                <c:pt idx="50">
                  <c:v>42550</c:v>
                </c:pt>
                <c:pt idx="51">
                  <c:v>42551</c:v>
                </c:pt>
                <c:pt idx="52">
                  <c:v>42552</c:v>
                </c:pt>
                <c:pt idx="53">
                  <c:v>42553</c:v>
                </c:pt>
                <c:pt idx="54">
                  <c:v>42554</c:v>
                </c:pt>
                <c:pt idx="55">
                  <c:v>42555</c:v>
                </c:pt>
                <c:pt idx="56">
                  <c:v>42556</c:v>
                </c:pt>
                <c:pt idx="57">
                  <c:v>42557</c:v>
                </c:pt>
                <c:pt idx="58">
                  <c:v>42558</c:v>
                </c:pt>
                <c:pt idx="59">
                  <c:v>42559</c:v>
                </c:pt>
                <c:pt idx="60">
                  <c:v>42560</c:v>
                </c:pt>
                <c:pt idx="61">
                  <c:v>42561</c:v>
                </c:pt>
                <c:pt idx="62">
                  <c:v>42562</c:v>
                </c:pt>
                <c:pt idx="63">
                  <c:v>42563</c:v>
                </c:pt>
                <c:pt idx="64">
                  <c:v>42564</c:v>
                </c:pt>
                <c:pt idx="65">
                  <c:v>42565</c:v>
                </c:pt>
                <c:pt idx="66">
                  <c:v>42566</c:v>
                </c:pt>
                <c:pt idx="67">
                  <c:v>42567</c:v>
                </c:pt>
                <c:pt idx="68">
                  <c:v>42568</c:v>
                </c:pt>
                <c:pt idx="69">
                  <c:v>42569</c:v>
                </c:pt>
                <c:pt idx="70">
                  <c:v>42570</c:v>
                </c:pt>
                <c:pt idx="71">
                  <c:v>42571</c:v>
                </c:pt>
                <c:pt idx="72">
                  <c:v>42572</c:v>
                </c:pt>
                <c:pt idx="73">
                  <c:v>42573</c:v>
                </c:pt>
                <c:pt idx="74">
                  <c:v>42574</c:v>
                </c:pt>
                <c:pt idx="75">
                  <c:v>42575</c:v>
                </c:pt>
                <c:pt idx="76">
                  <c:v>42576</c:v>
                </c:pt>
                <c:pt idx="77">
                  <c:v>42577</c:v>
                </c:pt>
                <c:pt idx="78">
                  <c:v>42578</c:v>
                </c:pt>
                <c:pt idx="79">
                  <c:v>42579</c:v>
                </c:pt>
                <c:pt idx="80">
                  <c:v>42580</c:v>
                </c:pt>
                <c:pt idx="81">
                  <c:v>42581</c:v>
                </c:pt>
                <c:pt idx="82">
                  <c:v>42582</c:v>
                </c:pt>
                <c:pt idx="83">
                  <c:v>42583</c:v>
                </c:pt>
                <c:pt idx="84">
                  <c:v>42584</c:v>
                </c:pt>
                <c:pt idx="85">
                  <c:v>42585</c:v>
                </c:pt>
                <c:pt idx="86">
                  <c:v>42586</c:v>
                </c:pt>
                <c:pt idx="87">
                  <c:v>42587</c:v>
                </c:pt>
                <c:pt idx="88">
                  <c:v>42588</c:v>
                </c:pt>
                <c:pt idx="89">
                  <c:v>42589</c:v>
                </c:pt>
                <c:pt idx="90">
                  <c:v>42590</c:v>
                </c:pt>
                <c:pt idx="91">
                  <c:v>42591</c:v>
                </c:pt>
                <c:pt idx="92">
                  <c:v>42592</c:v>
                </c:pt>
                <c:pt idx="93">
                  <c:v>42593</c:v>
                </c:pt>
                <c:pt idx="94">
                  <c:v>42594</c:v>
                </c:pt>
                <c:pt idx="95">
                  <c:v>42595</c:v>
                </c:pt>
                <c:pt idx="96">
                  <c:v>42596</c:v>
                </c:pt>
                <c:pt idx="97">
                  <c:v>42597</c:v>
                </c:pt>
                <c:pt idx="98">
                  <c:v>42598</c:v>
                </c:pt>
                <c:pt idx="99">
                  <c:v>42599</c:v>
                </c:pt>
                <c:pt idx="100">
                  <c:v>42600</c:v>
                </c:pt>
                <c:pt idx="101">
                  <c:v>42601</c:v>
                </c:pt>
                <c:pt idx="102">
                  <c:v>42602</c:v>
                </c:pt>
                <c:pt idx="103">
                  <c:v>42603</c:v>
                </c:pt>
                <c:pt idx="104">
                  <c:v>42604</c:v>
                </c:pt>
                <c:pt idx="105">
                  <c:v>42605</c:v>
                </c:pt>
                <c:pt idx="106">
                  <c:v>42606</c:v>
                </c:pt>
                <c:pt idx="107">
                  <c:v>42607</c:v>
                </c:pt>
                <c:pt idx="108">
                  <c:v>42608</c:v>
                </c:pt>
                <c:pt idx="109">
                  <c:v>42609</c:v>
                </c:pt>
                <c:pt idx="110">
                  <c:v>42610</c:v>
                </c:pt>
                <c:pt idx="111">
                  <c:v>42611</c:v>
                </c:pt>
                <c:pt idx="112">
                  <c:v>42612</c:v>
                </c:pt>
                <c:pt idx="113">
                  <c:v>42613</c:v>
                </c:pt>
                <c:pt idx="114">
                  <c:v>42614</c:v>
                </c:pt>
                <c:pt idx="115">
                  <c:v>42615</c:v>
                </c:pt>
                <c:pt idx="116">
                  <c:v>42616</c:v>
                </c:pt>
                <c:pt idx="117">
                  <c:v>42617</c:v>
                </c:pt>
                <c:pt idx="118">
                  <c:v>42618</c:v>
                </c:pt>
                <c:pt idx="119">
                  <c:v>42619</c:v>
                </c:pt>
                <c:pt idx="120">
                  <c:v>42620</c:v>
                </c:pt>
                <c:pt idx="121">
                  <c:v>42621</c:v>
                </c:pt>
                <c:pt idx="122">
                  <c:v>42622</c:v>
                </c:pt>
                <c:pt idx="123">
                  <c:v>42623</c:v>
                </c:pt>
                <c:pt idx="124">
                  <c:v>42624</c:v>
                </c:pt>
                <c:pt idx="125">
                  <c:v>42625</c:v>
                </c:pt>
              </c:numCache>
            </c:numRef>
          </c:cat>
          <c:val>
            <c:numRef>
              <c:f>'CO 9'!$F$4:$F$129</c:f>
              <c:numCache>
                <c:formatCode>0.00</c:formatCode>
                <c:ptCount val="126"/>
                <c:pt idx="0">
                  <c:v>0.19580470840213773</c:v>
                </c:pt>
                <c:pt idx="1">
                  <c:v>0.3840201658540438</c:v>
                </c:pt>
                <c:pt idx="2">
                  <c:v>0.59393467518785803</c:v>
                </c:pt>
                <c:pt idx="3">
                  <c:v>0.82858474019864359</c:v>
                </c:pt>
                <c:pt idx="4">
                  <c:v>0.96309286283358664</c:v>
                </c:pt>
                <c:pt idx="5">
                  <c:v>1.0893854071202951</c:v>
                </c:pt>
                <c:pt idx="6">
                  <c:v>1.115228435840826</c:v>
                </c:pt>
                <c:pt idx="7">
                  <c:v>1.2258372588526842</c:v>
                </c:pt>
                <c:pt idx="8">
                  <c:v>1.3842375906044202</c:v>
                </c:pt>
                <c:pt idx="9">
                  <c:v>1.6309988669120929</c:v>
                </c:pt>
                <c:pt idx="10">
                  <c:v>1.8923787267399781</c:v>
                </c:pt>
                <c:pt idx="11">
                  <c:v>2.0897877996047054</c:v>
                </c:pt>
                <c:pt idx="12">
                  <c:v>2.4809916059676538</c:v>
                </c:pt>
                <c:pt idx="13">
                  <c:v>2.7388896675720473</c:v>
                </c:pt>
                <c:pt idx="14">
                  <c:v>3.0113291519347078</c:v>
                </c:pt>
                <c:pt idx="15">
                  <c:v>3.2264801755190913</c:v>
                </c:pt>
                <c:pt idx="16">
                  <c:v>3.480649702622336</c:v>
                </c:pt>
                <c:pt idx="17">
                  <c:v>3.5878323806317631</c:v>
                </c:pt>
                <c:pt idx="18">
                  <c:v>3.8166303228979448</c:v>
                </c:pt>
                <c:pt idx="19">
                  <c:v>4.0985588595686577</c:v>
                </c:pt>
                <c:pt idx="20">
                  <c:v>4.3751113849120946</c:v>
                </c:pt>
                <c:pt idx="21">
                  <c:v>4.5944400285124214</c:v>
                </c:pt>
                <c:pt idx="22">
                  <c:v>4.8158542437670047</c:v>
                </c:pt>
                <c:pt idx="23">
                  <c:v>5.1015050682686223</c:v>
                </c:pt>
                <c:pt idx="24">
                  <c:v>5.4367758881879977</c:v>
                </c:pt>
                <c:pt idx="25">
                  <c:v>5.7210356181439526</c:v>
                </c:pt>
                <c:pt idx="26">
                  <c:v>5.9822546282329991</c:v>
                </c:pt>
                <c:pt idx="27">
                  <c:v>6.2762978836464907</c:v>
                </c:pt>
                <c:pt idx="28">
                  <c:v>6.5904576303449929</c:v>
                </c:pt>
                <c:pt idx="29">
                  <c:v>6.9093789423986358</c:v>
                </c:pt>
                <c:pt idx="30">
                  <c:v>7.1846534502598045</c:v>
                </c:pt>
                <c:pt idx="31">
                  <c:v>7.4891332112450417</c:v>
                </c:pt>
                <c:pt idx="32">
                  <c:v>7.8498840858189585</c:v>
                </c:pt>
                <c:pt idx="33">
                  <c:v>8.0818185336985575</c:v>
                </c:pt>
                <c:pt idx="34">
                  <c:v>8.3233677528830068</c:v>
                </c:pt>
                <c:pt idx="35">
                  <c:v>8.6022027823995266</c:v>
                </c:pt>
                <c:pt idx="36">
                  <c:v>8.9213269481895647</c:v>
                </c:pt>
                <c:pt idx="37">
                  <c:v>9.2571882263874965</c:v>
                </c:pt>
                <c:pt idx="38">
                  <c:v>9.5307063924499218</c:v>
                </c:pt>
                <c:pt idx="39">
                  <c:v>9.7791899638449991</c:v>
                </c:pt>
                <c:pt idx="40">
                  <c:v>10.155960174416197</c:v>
                </c:pt>
                <c:pt idx="41">
                  <c:v>10.432393400771526</c:v>
                </c:pt>
                <c:pt idx="42">
                  <c:v>10.75552013788484</c:v>
                </c:pt>
                <c:pt idx="43">
                  <c:v>11.095373437105192</c:v>
                </c:pt>
                <c:pt idx="44">
                  <c:v>11.394872019613763</c:v>
                </c:pt>
                <c:pt idx="45">
                  <c:v>11.675320227654765</c:v>
                </c:pt>
                <c:pt idx="46">
                  <c:v>11.924650525246831</c:v>
                </c:pt>
                <c:pt idx="47">
                  <c:v>12.211451249078044</c:v>
                </c:pt>
                <c:pt idx="48">
                  <c:v>12.417213782411309</c:v>
                </c:pt>
                <c:pt idx="49">
                  <c:v>12.712786125549538</c:v>
                </c:pt>
                <c:pt idx="50">
                  <c:v>12.95819554045746</c:v>
                </c:pt>
                <c:pt idx="51">
                  <c:v>13.170841355757011</c:v>
                </c:pt>
                <c:pt idx="52">
                  <c:v>13.267556018964786</c:v>
                </c:pt>
                <c:pt idx="53">
                  <c:v>13.380592025558791</c:v>
                </c:pt>
                <c:pt idx="54">
                  <c:v>13.532940364709294</c:v>
                </c:pt>
                <c:pt idx="55">
                  <c:v>13.845684376461183</c:v>
                </c:pt>
                <c:pt idx="56">
                  <c:v>14.112599319144266</c:v>
                </c:pt>
                <c:pt idx="57">
                  <c:v>14.391692063152924</c:v>
                </c:pt>
                <c:pt idx="58">
                  <c:v>14.638563998541727</c:v>
                </c:pt>
                <c:pt idx="59">
                  <c:v>14.888597013696298</c:v>
                </c:pt>
                <c:pt idx="60">
                  <c:v>15.256389908850963</c:v>
                </c:pt>
                <c:pt idx="61">
                  <c:v>15.600645124787338</c:v>
                </c:pt>
                <c:pt idx="62">
                  <c:v>15.949741282850161</c:v>
                </c:pt>
                <c:pt idx="63">
                  <c:v>16.255953616039164</c:v>
                </c:pt>
                <c:pt idx="64">
                  <c:v>16.52467369391805</c:v>
                </c:pt>
                <c:pt idx="65">
                  <c:v>16.73078856031027</c:v>
                </c:pt>
                <c:pt idx="66">
                  <c:v>16.944726375798453</c:v>
                </c:pt>
                <c:pt idx="67">
                  <c:v>17.234509520688956</c:v>
                </c:pt>
                <c:pt idx="68">
                  <c:v>17.498731976592612</c:v>
                </c:pt>
                <c:pt idx="69">
                  <c:v>17.751963972385173</c:v>
                </c:pt>
                <c:pt idx="70">
                  <c:v>18.125115128925582</c:v>
                </c:pt>
                <c:pt idx="71">
                  <c:v>18.419647254808485</c:v>
                </c:pt>
                <c:pt idx="72">
                  <c:v>18.711137756888647</c:v>
                </c:pt>
                <c:pt idx="73">
                  <c:v>18.978193141212884</c:v>
                </c:pt>
                <c:pt idx="74">
                  <c:v>19.268610372288176</c:v>
                </c:pt>
                <c:pt idx="75">
                  <c:v>19.545395707764659</c:v>
                </c:pt>
                <c:pt idx="76">
                  <c:v>19.78065270496872</c:v>
                </c:pt>
                <c:pt idx="77">
                  <c:v>20.065220718628353</c:v>
                </c:pt>
                <c:pt idx="78">
                  <c:v>20.298122618014933</c:v>
                </c:pt>
                <c:pt idx="79">
                  <c:v>20.480958554209387</c:v>
                </c:pt>
                <c:pt idx="80">
                  <c:v>20.674574873271155</c:v>
                </c:pt>
                <c:pt idx="81">
                  <c:v>20.909309940862549</c:v>
                </c:pt>
                <c:pt idx="82">
                  <c:v>21.15506597183585</c:v>
                </c:pt>
                <c:pt idx="83">
                  <c:v>21.38366149799965</c:v>
                </c:pt>
                <c:pt idx="84">
                  <c:v>21.618443918799024</c:v>
                </c:pt>
                <c:pt idx="85">
                  <c:v>21.866738538622261</c:v>
                </c:pt>
                <c:pt idx="86">
                  <c:v>22.173769414774235</c:v>
                </c:pt>
                <c:pt idx="87">
                  <c:v>22.307807650172549</c:v>
                </c:pt>
                <c:pt idx="88">
                  <c:v>22.364079363860956</c:v>
                </c:pt>
                <c:pt idx="89">
                  <c:v>22.466081729221667</c:v>
                </c:pt>
                <c:pt idx="90">
                  <c:v>22.652535276948456</c:v>
                </c:pt>
                <c:pt idx="91">
                  <c:v>22.936567383909313</c:v>
                </c:pt>
                <c:pt idx="92">
                  <c:v>23.206010224870607</c:v>
                </c:pt>
                <c:pt idx="93">
                  <c:v>23.460312767637227</c:v>
                </c:pt>
                <c:pt idx="94">
                  <c:v>23.696229717272754</c:v>
                </c:pt>
                <c:pt idx="95">
                  <c:v>23.918527623343959</c:v>
                </c:pt>
                <c:pt idx="96">
                  <c:v>24.157012802120388</c:v>
                </c:pt>
                <c:pt idx="97">
                  <c:v>24.44258066506961</c:v>
                </c:pt>
                <c:pt idx="98">
                  <c:v>24.673404220499055</c:v>
                </c:pt>
                <c:pt idx="99">
                  <c:v>24.921484961947204</c:v>
                </c:pt>
                <c:pt idx="100">
                  <c:v>25.239157603234744</c:v>
                </c:pt>
                <c:pt idx="101">
                  <c:v>25.440023571553823</c:v>
                </c:pt>
                <c:pt idx="102">
                  <c:v>25.645518086089101</c:v>
                </c:pt>
                <c:pt idx="103">
                  <c:v>25.928659390657991</c:v>
                </c:pt>
                <c:pt idx="104">
                  <c:v>26.249528460554902</c:v>
                </c:pt>
                <c:pt idx="105">
                  <c:v>26.551819075727032</c:v>
                </c:pt>
                <c:pt idx="106">
                  <c:v>26.7329797772604</c:v>
                </c:pt>
                <c:pt idx="107">
                  <c:v>26.909881683411793</c:v>
                </c:pt>
                <c:pt idx="108">
                  <c:v>27.042420152804432</c:v>
                </c:pt>
                <c:pt idx="109">
                  <c:v>27.197025817447351</c:v>
                </c:pt>
                <c:pt idx="110">
                  <c:v>27.397012329094988</c:v>
                </c:pt>
                <c:pt idx="111">
                  <c:v>27.52760525893245</c:v>
                </c:pt>
                <c:pt idx="112">
                  <c:v>27.658555984173869</c:v>
                </c:pt>
                <c:pt idx="113">
                  <c:v>27.760132653198728</c:v>
                </c:pt>
                <c:pt idx="114">
                  <c:v>27.897812190055102</c:v>
                </c:pt>
                <c:pt idx="115">
                  <c:v>28.051113623898111</c:v>
                </c:pt>
                <c:pt idx="116">
                  <c:v>28.260423716772003</c:v>
                </c:pt>
                <c:pt idx="117">
                  <c:v>28.467160123368824</c:v>
                </c:pt>
                <c:pt idx="118">
                  <c:v>28.682205731939607</c:v>
                </c:pt>
                <c:pt idx="119">
                  <c:v>28.840906546320159</c:v>
                </c:pt>
                <c:pt idx="120">
                  <c:v>29.020836109125067</c:v>
                </c:pt>
                <c:pt idx="121">
                  <c:v>29.169688957667304</c:v>
                </c:pt>
                <c:pt idx="122">
                  <c:v>29.376521379032766</c:v>
                </c:pt>
                <c:pt idx="123">
                  <c:v>29.604161548624351</c:v>
                </c:pt>
                <c:pt idx="124">
                  <c:v>29.8479567376625</c:v>
                </c:pt>
                <c:pt idx="125">
                  <c:v>30.067592058213155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3FA-4EDE-9EB3-131B6E02EE26}"/>
            </c:ext>
          </c:extLst>
        </c:ser>
        <c:ser>
          <c:idx val="2"/>
          <c:order val="2"/>
          <c:tx>
            <c:v>Eckley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'CO 9'!$B$4:$B$129</c:f>
              <c:numCache>
                <c:formatCode>[$-409]d\-mmm;@</c:formatCode>
                <c:ptCount val="126"/>
                <c:pt idx="0">
                  <c:v>42500</c:v>
                </c:pt>
                <c:pt idx="1">
                  <c:v>42501</c:v>
                </c:pt>
                <c:pt idx="2">
                  <c:v>42502</c:v>
                </c:pt>
                <c:pt idx="3">
                  <c:v>42503</c:v>
                </c:pt>
                <c:pt idx="4">
                  <c:v>42504</c:v>
                </c:pt>
                <c:pt idx="5">
                  <c:v>42505</c:v>
                </c:pt>
                <c:pt idx="6">
                  <c:v>42506</c:v>
                </c:pt>
                <c:pt idx="7">
                  <c:v>42507</c:v>
                </c:pt>
                <c:pt idx="8">
                  <c:v>42508</c:v>
                </c:pt>
                <c:pt idx="9">
                  <c:v>42509</c:v>
                </c:pt>
                <c:pt idx="10">
                  <c:v>42510</c:v>
                </c:pt>
                <c:pt idx="11">
                  <c:v>42511</c:v>
                </c:pt>
                <c:pt idx="12">
                  <c:v>42512</c:v>
                </c:pt>
                <c:pt idx="13">
                  <c:v>42513</c:v>
                </c:pt>
                <c:pt idx="14">
                  <c:v>42514</c:v>
                </c:pt>
                <c:pt idx="15">
                  <c:v>42515</c:v>
                </c:pt>
                <c:pt idx="16">
                  <c:v>42516</c:v>
                </c:pt>
                <c:pt idx="17">
                  <c:v>42517</c:v>
                </c:pt>
                <c:pt idx="18">
                  <c:v>42518</c:v>
                </c:pt>
                <c:pt idx="19">
                  <c:v>42519</c:v>
                </c:pt>
                <c:pt idx="20">
                  <c:v>42520</c:v>
                </c:pt>
                <c:pt idx="21">
                  <c:v>42521</c:v>
                </c:pt>
                <c:pt idx="22">
                  <c:v>42522</c:v>
                </c:pt>
                <c:pt idx="23">
                  <c:v>42523</c:v>
                </c:pt>
                <c:pt idx="24">
                  <c:v>42524</c:v>
                </c:pt>
                <c:pt idx="25">
                  <c:v>42525</c:v>
                </c:pt>
                <c:pt idx="26">
                  <c:v>42526</c:v>
                </c:pt>
                <c:pt idx="27">
                  <c:v>42527</c:v>
                </c:pt>
                <c:pt idx="28">
                  <c:v>42528</c:v>
                </c:pt>
                <c:pt idx="29">
                  <c:v>42529</c:v>
                </c:pt>
                <c:pt idx="30">
                  <c:v>42530</c:v>
                </c:pt>
                <c:pt idx="31">
                  <c:v>42531</c:v>
                </c:pt>
                <c:pt idx="32">
                  <c:v>42532</c:v>
                </c:pt>
                <c:pt idx="33">
                  <c:v>42533</c:v>
                </c:pt>
                <c:pt idx="34">
                  <c:v>42534</c:v>
                </c:pt>
                <c:pt idx="35">
                  <c:v>42535</c:v>
                </c:pt>
                <c:pt idx="36">
                  <c:v>42536</c:v>
                </c:pt>
                <c:pt idx="37">
                  <c:v>42537</c:v>
                </c:pt>
                <c:pt idx="38">
                  <c:v>42538</c:v>
                </c:pt>
                <c:pt idx="39">
                  <c:v>42539</c:v>
                </c:pt>
                <c:pt idx="40">
                  <c:v>42540</c:v>
                </c:pt>
                <c:pt idx="41">
                  <c:v>42541</c:v>
                </c:pt>
                <c:pt idx="42">
                  <c:v>42542</c:v>
                </c:pt>
                <c:pt idx="43">
                  <c:v>42543</c:v>
                </c:pt>
                <c:pt idx="44">
                  <c:v>42544</c:v>
                </c:pt>
                <c:pt idx="45">
                  <c:v>42545</c:v>
                </c:pt>
                <c:pt idx="46">
                  <c:v>42546</c:v>
                </c:pt>
                <c:pt idx="47">
                  <c:v>42547</c:v>
                </c:pt>
                <c:pt idx="48">
                  <c:v>42548</c:v>
                </c:pt>
                <c:pt idx="49">
                  <c:v>42549</c:v>
                </c:pt>
                <c:pt idx="50">
                  <c:v>42550</c:v>
                </c:pt>
                <c:pt idx="51">
                  <c:v>42551</c:v>
                </c:pt>
                <c:pt idx="52">
                  <c:v>42552</c:v>
                </c:pt>
                <c:pt idx="53">
                  <c:v>42553</c:v>
                </c:pt>
                <c:pt idx="54">
                  <c:v>42554</c:v>
                </c:pt>
                <c:pt idx="55">
                  <c:v>42555</c:v>
                </c:pt>
                <c:pt idx="56">
                  <c:v>42556</c:v>
                </c:pt>
                <c:pt idx="57">
                  <c:v>42557</c:v>
                </c:pt>
                <c:pt idx="58">
                  <c:v>42558</c:v>
                </c:pt>
                <c:pt idx="59">
                  <c:v>42559</c:v>
                </c:pt>
                <c:pt idx="60">
                  <c:v>42560</c:v>
                </c:pt>
                <c:pt idx="61">
                  <c:v>42561</c:v>
                </c:pt>
                <c:pt idx="62">
                  <c:v>42562</c:v>
                </c:pt>
                <c:pt idx="63">
                  <c:v>42563</c:v>
                </c:pt>
                <c:pt idx="64">
                  <c:v>42564</c:v>
                </c:pt>
                <c:pt idx="65">
                  <c:v>42565</c:v>
                </c:pt>
                <c:pt idx="66">
                  <c:v>42566</c:v>
                </c:pt>
                <c:pt idx="67">
                  <c:v>42567</c:v>
                </c:pt>
                <c:pt idx="68">
                  <c:v>42568</c:v>
                </c:pt>
                <c:pt idx="69">
                  <c:v>42569</c:v>
                </c:pt>
                <c:pt idx="70">
                  <c:v>42570</c:v>
                </c:pt>
                <c:pt idx="71">
                  <c:v>42571</c:v>
                </c:pt>
                <c:pt idx="72">
                  <c:v>42572</c:v>
                </c:pt>
                <c:pt idx="73">
                  <c:v>42573</c:v>
                </c:pt>
                <c:pt idx="74">
                  <c:v>42574</c:v>
                </c:pt>
                <c:pt idx="75">
                  <c:v>42575</c:v>
                </c:pt>
                <c:pt idx="76">
                  <c:v>42576</c:v>
                </c:pt>
                <c:pt idx="77">
                  <c:v>42577</c:v>
                </c:pt>
                <c:pt idx="78">
                  <c:v>42578</c:v>
                </c:pt>
                <c:pt idx="79">
                  <c:v>42579</c:v>
                </c:pt>
                <c:pt idx="80">
                  <c:v>42580</c:v>
                </c:pt>
                <c:pt idx="81">
                  <c:v>42581</c:v>
                </c:pt>
                <c:pt idx="82">
                  <c:v>42582</c:v>
                </c:pt>
                <c:pt idx="83">
                  <c:v>42583</c:v>
                </c:pt>
                <c:pt idx="84">
                  <c:v>42584</c:v>
                </c:pt>
                <c:pt idx="85">
                  <c:v>42585</c:v>
                </c:pt>
                <c:pt idx="86">
                  <c:v>42586</c:v>
                </c:pt>
                <c:pt idx="87">
                  <c:v>42587</c:v>
                </c:pt>
                <c:pt idx="88">
                  <c:v>42588</c:v>
                </c:pt>
                <c:pt idx="89">
                  <c:v>42589</c:v>
                </c:pt>
                <c:pt idx="90">
                  <c:v>42590</c:v>
                </c:pt>
                <c:pt idx="91">
                  <c:v>42591</c:v>
                </c:pt>
                <c:pt idx="92">
                  <c:v>42592</c:v>
                </c:pt>
                <c:pt idx="93">
                  <c:v>42593</c:v>
                </c:pt>
                <c:pt idx="94">
                  <c:v>42594</c:v>
                </c:pt>
                <c:pt idx="95">
                  <c:v>42595</c:v>
                </c:pt>
                <c:pt idx="96">
                  <c:v>42596</c:v>
                </c:pt>
                <c:pt idx="97">
                  <c:v>42597</c:v>
                </c:pt>
                <c:pt idx="98">
                  <c:v>42598</c:v>
                </c:pt>
                <c:pt idx="99">
                  <c:v>42599</c:v>
                </c:pt>
                <c:pt idx="100">
                  <c:v>42600</c:v>
                </c:pt>
                <c:pt idx="101">
                  <c:v>42601</c:v>
                </c:pt>
                <c:pt idx="102">
                  <c:v>42602</c:v>
                </c:pt>
                <c:pt idx="103">
                  <c:v>42603</c:v>
                </c:pt>
                <c:pt idx="104">
                  <c:v>42604</c:v>
                </c:pt>
                <c:pt idx="105">
                  <c:v>42605</c:v>
                </c:pt>
                <c:pt idx="106">
                  <c:v>42606</c:v>
                </c:pt>
                <c:pt idx="107">
                  <c:v>42607</c:v>
                </c:pt>
                <c:pt idx="108">
                  <c:v>42608</c:v>
                </c:pt>
                <c:pt idx="109">
                  <c:v>42609</c:v>
                </c:pt>
                <c:pt idx="110">
                  <c:v>42610</c:v>
                </c:pt>
                <c:pt idx="111">
                  <c:v>42611</c:v>
                </c:pt>
                <c:pt idx="112">
                  <c:v>42612</c:v>
                </c:pt>
                <c:pt idx="113">
                  <c:v>42613</c:v>
                </c:pt>
                <c:pt idx="114">
                  <c:v>42614</c:v>
                </c:pt>
                <c:pt idx="115">
                  <c:v>42615</c:v>
                </c:pt>
                <c:pt idx="116">
                  <c:v>42616</c:v>
                </c:pt>
                <c:pt idx="117">
                  <c:v>42617</c:v>
                </c:pt>
                <c:pt idx="118">
                  <c:v>42618</c:v>
                </c:pt>
                <c:pt idx="119">
                  <c:v>42619</c:v>
                </c:pt>
                <c:pt idx="120">
                  <c:v>42620</c:v>
                </c:pt>
                <c:pt idx="121">
                  <c:v>42621</c:v>
                </c:pt>
                <c:pt idx="122">
                  <c:v>42622</c:v>
                </c:pt>
                <c:pt idx="123">
                  <c:v>42623</c:v>
                </c:pt>
                <c:pt idx="124">
                  <c:v>42624</c:v>
                </c:pt>
                <c:pt idx="125">
                  <c:v>42625</c:v>
                </c:pt>
              </c:numCache>
            </c:numRef>
          </c:cat>
          <c:val>
            <c:numRef>
              <c:f>Eckley!$E$4:$E$129</c:f>
              <c:numCache>
                <c:formatCode>0.00</c:formatCode>
                <c:ptCount val="126"/>
                <c:pt idx="0">
                  <c:v>0.16612937543993692</c:v>
                </c:pt>
                <c:pt idx="1">
                  <c:v>0.3656376304084662</c:v>
                </c:pt>
                <c:pt idx="2">
                  <c:v>0.57834808176503727</c:v>
                </c:pt>
                <c:pt idx="3">
                  <c:v>0.78905128301824157</c:v>
                </c:pt>
                <c:pt idx="4">
                  <c:v>0.95259640283178126</c:v>
                </c:pt>
                <c:pt idx="5">
                  <c:v>1.1087799554211264</c:v>
                </c:pt>
                <c:pt idx="6">
                  <c:v>1.2382128246401221</c:v>
                </c:pt>
                <c:pt idx="7">
                  <c:v>1.3982049801099208</c:v>
                </c:pt>
                <c:pt idx="8">
                  <c:v>1.5730314555288478</c:v>
                </c:pt>
                <c:pt idx="9">
                  <c:v>1.7832792531497259</c:v>
                </c:pt>
                <c:pt idx="10">
                  <c:v>1.9868417593089625</c:v>
                </c:pt>
                <c:pt idx="11">
                  <c:v>2.1821802085988118</c:v>
                </c:pt>
                <c:pt idx="12">
                  <c:v>2.3969942294890436</c:v>
                </c:pt>
                <c:pt idx="13">
                  <c:v>2.6035679341498197</c:v>
                </c:pt>
                <c:pt idx="14">
                  <c:v>2.804687394102229</c:v>
                </c:pt>
                <c:pt idx="15">
                  <c:v>2.9923544469086147</c:v>
                </c:pt>
                <c:pt idx="16">
                  <c:v>3.1823187932162971</c:v>
                </c:pt>
                <c:pt idx="17">
                  <c:v>3.278384708254976</c:v>
                </c:pt>
                <c:pt idx="18">
                  <c:v>3.5028816910683029</c:v>
                </c:pt>
                <c:pt idx="19">
                  <c:v>3.7321873704721482</c:v>
                </c:pt>
                <c:pt idx="20">
                  <c:v>3.9939013067283433</c:v>
                </c:pt>
                <c:pt idx="21">
                  <c:v>4.1522538429718461</c:v>
                </c:pt>
                <c:pt idx="22">
                  <c:v>4.3352968755725234</c:v>
                </c:pt>
                <c:pt idx="23">
                  <c:v>4.5998602767083447</c:v>
                </c:pt>
                <c:pt idx="24">
                  <c:v>4.8552717190889512</c:v>
                </c:pt>
                <c:pt idx="25">
                  <c:v>5.1191039582812872</c:v>
                </c:pt>
                <c:pt idx="26">
                  <c:v>5.3775930533618252</c:v>
                </c:pt>
                <c:pt idx="27">
                  <c:v>5.6721023330395228</c:v>
                </c:pt>
                <c:pt idx="28">
                  <c:v>5.9411975111492588</c:v>
                </c:pt>
                <c:pt idx="29">
                  <c:v>6.2168230356803962</c:v>
                </c:pt>
                <c:pt idx="30">
                  <c:v>6.4897780123868598</c:v>
                </c:pt>
                <c:pt idx="31">
                  <c:v>6.7481206128714852</c:v>
                </c:pt>
                <c:pt idx="32">
                  <c:v>7.069712725713404</c:v>
                </c:pt>
                <c:pt idx="33">
                  <c:v>7.2422236559417126</c:v>
                </c:pt>
                <c:pt idx="34">
                  <c:v>7.458831472250683</c:v>
                </c:pt>
                <c:pt idx="35">
                  <c:v>7.7351173432426528</c:v>
                </c:pt>
                <c:pt idx="36">
                  <c:v>8.036143934440215</c:v>
                </c:pt>
                <c:pt idx="37">
                  <c:v>8.3316313107669053</c:v>
                </c:pt>
                <c:pt idx="38">
                  <c:v>8.5664333595615787</c:v>
                </c:pt>
                <c:pt idx="39">
                  <c:v>8.7994951208222556</c:v>
                </c:pt>
                <c:pt idx="40">
                  <c:v>9.2170098798759224</c:v>
                </c:pt>
                <c:pt idx="41">
                  <c:v>9.4417901397157884</c:v>
                </c:pt>
                <c:pt idx="42">
                  <c:v>9.7239022710432277</c:v>
                </c:pt>
                <c:pt idx="43">
                  <c:v>9.99906599774725</c:v>
                </c:pt>
                <c:pt idx="44">
                  <c:v>10.261951015370396</c:v>
                </c:pt>
                <c:pt idx="45">
                  <c:v>10.515782499918663</c:v>
                </c:pt>
                <c:pt idx="46">
                  <c:v>10.795263326239599</c:v>
                </c:pt>
                <c:pt idx="47">
                  <c:v>11.061366773801911</c:v>
                </c:pt>
                <c:pt idx="48">
                  <c:v>11.230426688001643</c:v>
                </c:pt>
                <c:pt idx="49">
                  <c:v>11.509728768971497</c:v>
                </c:pt>
                <c:pt idx="50">
                  <c:v>11.726661610067588</c:v>
                </c:pt>
                <c:pt idx="51">
                  <c:v>11.913684461256079</c:v>
                </c:pt>
                <c:pt idx="52">
                  <c:v>12.036013439000522</c:v>
                </c:pt>
                <c:pt idx="53">
                  <c:v>12.148121900924615</c:v>
                </c:pt>
                <c:pt idx="54">
                  <c:v>12.346260544863775</c:v>
                </c:pt>
                <c:pt idx="55">
                  <c:v>12.621223788821153</c:v>
                </c:pt>
                <c:pt idx="56">
                  <c:v>12.850600654082676</c:v>
                </c:pt>
                <c:pt idx="57">
                  <c:v>13.130681442940631</c:v>
                </c:pt>
                <c:pt idx="58">
                  <c:v>13.404201029212583</c:v>
                </c:pt>
                <c:pt idx="59">
                  <c:v>13.609365598169505</c:v>
                </c:pt>
                <c:pt idx="60">
                  <c:v>13.890869781688103</c:v>
                </c:pt>
                <c:pt idx="61">
                  <c:v>14.167144281318061</c:v>
                </c:pt>
                <c:pt idx="62">
                  <c:v>14.464226071195711</c:v>
                </c:pt>
                <c:pt idx="63">
                  <c:v>14.754987290851618</c:v>
                </c:pt>
                <c:pt idx="64">
                  <c:v>15.029654797654171</c:v>
                </c:pt>
                <c:pt idx="65">
                  <c:v>15.196493890386208</c:v>
                </c:pt>
                <c:pt idx="66">
                  <c:v>15.322962780821591</c:v>
                </c:pt>
                <c:pt idx="67">
                  <c:v>15.551001022534406</c:v>
                </c:pt>
                <c:pt idx="68">
                  <c:v>15.824052418530584</c:v>
                </c:pt>
                <c:pt idx="69">
                  <c:v>16.032194102862103</c:v>
                </c:pt>
                <c:pt idx="70">
                  <c:v>16.313766994824348</c:v>
                </c:pt>
                <c:pt idx="71">
                  <c:v>16.587723437609696</c:v>
                </c:pt>
                <c:pt idx="72">
                  <c:v>16.846661273596222</c:v>
                </c:pt>
                <c:pt idx="73">
                  <c:v>17.077964035223005</c:v>
                </c:pt>
                <c:pt idx="74">
                  <c:v>17.360939648769715</c:v>
                </c:pt>
                <c:pt idx="75">
                  <c:v>17.690893148940297</c:v>
                </c:pt>
                <c:pt idx="76">
                  <c:v>17.910832966456727</c:v>
                </c:pt>
                <c:pt idx="77">
                  <c:v>18.124312121364493</c:v>
                </c:pt>
                <c:pt idx="78">
                  <c:v>18.334702723071736</c:v>
                </c:pt>
                <c:pt idx="79">
                  <c:v>18.477476377114233</c:v>
                </c:pt>
                <c:pt idx="80">
                  <c:v>18.651842105947125</c:v>
                </c:pt>
                <c:pt idx="81">
                  <c:v>18.881736514377131</c:v>
                </c:pt>
                <c:pt idx="82">
                  <c:v>19.086258060979937</c:v>
                </c:pt>
                <c:pt idx="83">
                  <c:v>19.278852463779288</c:v>
                </c:pt>
                <c:pt idx="84">
                  <c:v>19.484745090539324</c:v>
                </c:pt>
                <c:pt idx="85">
                  <c:v>19.721460362681313</c:v>
                </c:pt>
                <c:pt idx="86">
                  <c:v>20.036032199748437</c:v>
                </c:pt>
                <c:pt idx="87">
                  <c:v>20.176131767776621</c:v>
                </c:pt>
                <c:pt idx="88">
                  <c:v>20.208856221172191</c:v>
                </c:pt>
                <c:pt idx="89">
                  <c:v>20.296223672044537</c:v>
                </c:pt>
                <c:pt idx="90">
                  <c:v>20.452306105828225</c:v>
                </c:pt>
                <c:pt idx="91">
                  <c:v>20.697712227192056</c:v>
                </c:pt>
                <c:pt idx="92">
                  <c:v>20.895693858200001</c:v>
                </c:pt>
                <c:pt idx="93">
                  <c:v>21.101158260403146</c:v>
                </c:pt>
                <c:pt idx="94">
                  <c:v>21.374584690134277</c:v>
                </c:pt>
                <c:pt idx="95">
                  <c:v>21.569479300796736</c:v>
                </c:pt>
                <c:pt idx="96">
                  <c:v>21.783599140886629</c:v>
                </c:pt>
                <c:pt idx="97">
                  <c:v>21.999300796603073</c:v>
                </c:pt>
                <c:pt idx="98">
                  <c:v>22.200823292230474</c:v>
                </c:pt>
                <c:pt idx="99">
                  <c:v>22.405860032512418</c:v>
                </c:pt>
                <c:pt idx="100">
                  <c:v>22.63942461923347</c:v>
                </c:pt>
                <c:pt idx="101">
                  <c:v>22.793274940608796</c:v>
                </c:pt>
                <c:pt idx="102">
                  <c:v>22.975792660607269</c:v>
                </c:pt>
                <c:pt idx="103">
                  <c:v>23.205557825641918</c:v>
                </c:pt>
                <c:pt idx="104">
                  <c:v>23.434474349196346</c:v>
                </c:pt>
                <c:pt idx="105">
                  <c:v>23.733563457283132</c:v>
                </c:pt>
                <c:pt idx="106">
                  <c:v>23.894278811891855</c:v>
                </c:pt>
                <c:pt idx="107">
                  <c:v>24.067758309980761</c:v>
                </c:pt>
                <c:pt idx="108">
                  <c:v>24.178098001288529</c:v>
                </c:pt>
                <c:pt idx="109">
                  <c:v>24.335580773017192</c:v>
                </c:pt>
                <c:pt idx="110">
                  <c:v>24.536913287184266</c:v>
                </c:pt>
                <c:pt idx="111">
                  <c:v>24.674594258819976</c:v>
                </c:pt>
                <c:pt idx="112">
                  <c:v>24.857297681720347</c:v>
                </c:pt>
                <c:pt idx="113">
                  <c:v>24.974140529956767</c:v>
                </c:pt>
                <c:pt idx="114">
                  <c:v>25.106532700300694</c:v>
                </c:pt>
                <c:pt idx="115">
                  <c:v>25.209277974915551</c:v>
                </c:pt>
                <c:pt idx="116">
                  <c:v>25.398969365364295</c:v>
                </c:pt>
                <c:pt idx="117">
                  <c:v>25.595418760348839</c:v>
                </c:pt>
                <c:pt idx="118">
                  <c:v>25.795991680364242</c:v>
                </c:pt>
                <c:pt idx="119">
                  <c:v>25.960880212165289</c:v>
                </c:pt>
                <c:pt idx="120">
                  <c:v>26.150592086511395</c:v>
                </c:pt>
                <c:pt idx="121">
                  <c:v>26.312609420683582</c:v>
                </c:pt>
                <c:pt idx="122">
                  <c:v>26.535739177941352</c:v>
                </c:pt>
                <c:pt idx="123">
                  <c:v>26.742984967019932</c:v>
                </c:pt>
                <c:pt idx="124">
                  <c:v>26.970512431719239</c:v>
                </c:pt>
                <c:pt idx="125">
                  <c:v>27.155649850263366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3FA-4EDE-9EB3-131B6E02EE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7258512"/>
        <c:axId val="1"/>
      </c:lineChart>
      <c:dateAx>
        <c:axId val="4872585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[$-409]d\-m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"/>
        <c:crosses val="autoZero"/>
        <c:auto val="1"/>
        <c:lblOffset val="100"/>
        <c:baseTimeUnit val="days"/>
      </c:date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Cummulative ET (in)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4872585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spPr>
        <a:noFill/>
        <a:ln w="25400">
          <a:noFill/>
        </a:ln>
      </c:sp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PN</c:v>
          </c:tx>
          <c:spPr>
            <a:solidFill>
              <a:schemeClr val="accent1"/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0E1-42F0-89C4-A08E88366723}"/>
              </c:ext>
            </c:extLst>
          </c:dPt>
          <c:dPt>
            <c:idx val="9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0E1-42F0-89C4-A08E88366723}"/>
              </c:ext>
            </c:extLst>
          </c:dPt>
          <c:cat>
            <c:strRef>
              <c:f>(Water!$C$3:$E$3,Water!$G$3:$K$3,Water!$M$3:$N$3)</c:f>
              <c:strCach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Ave (2009-2016)</c:v>
                </c:pt>
                <c:pt idx="9">
                  <c:v>Ave (2017-2018)</c:v>
                </c:pt>
              </c:strCache>
            </c:strRef>
          </c:cat>
          <c:val>
            <c:numRef>
              <c:f>(Water!$C$9:$E$9,Water!$G$9:$K$9,Water!$M$9:$N$9)</c:f>
              <c:numCache>
                <c:formatCode>General</c:formatCode>
                <c:ptCount val="10"/>
                <c:pt idx="0">
                  <c:v>15.759999999999998</c:v>
                </c:pt>
                <c:pt idx="1">
                  <c:v>18.945</c:v>
                </c:pt>
                <c:pt idx="2">
                  <c:v>22.737500000000001</c:v>
                </c:pt>
                <c:pt idx="3">
                  <c:v>27.884999999999998</c:v>
                </c:pt>
                <c:pt idx="4">
                  <c:v>21.5425</c:v>
                </c:pt>
                <c:pt idx="5">
                  <c:v>19.2225</c:v>
                </c:pt>
                <c:pt idx="6">
                  <c:v>13.115000000000002</c:v>
                </c:pt>
                <c:pt idx="7">
                  <c:v>13.647500000000001</c:v>
                </c:pt>
                <c:pt idx="8">
                  <c:v>20.296916666666668</c:v>
                </c:pt>
                <c:pt idx="9">
                  <c:v>13.465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E1-42F0-89C4-A08E883667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1095344"/>
        <c:axId val="761097312"/>
      </c:barChart>
      <c:catAx>
        <c:axId val="7610953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1097312"/>
        <c:crosses val="autoZero"/>
        <c:auto val="1"/>
        <c:lblAlgn val="ctr"/>
        <c:lblOffset val="100"/>
        <c:noMultiLvlLbl val="0"/>
      </c:catAx>
      <c:valAx>
        <c:axId val="761097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Inches Irrigated/ac</a:t>
                </a:r>
              </a:p>
            </c:rich>
          </c:tx>
          <c:layout>
            <c:manualLayout>
              <c:xMode val="edge"/>
              <c:yMode val="edge"/>
              <c:x val="1.1875678292924546E-2"/>
              <c:y val="0.180773578426826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1095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PN</c:v>
          </c:tx>
          <c:spPr>
            <a:solidFill>
              <a:schemeClr val="accent1"/>
            </a:solidFill>
            <a:ln w="15875">
              <a:solidFill>
                <a:schemeClr val="tx1"/>
              </a:solidFill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 w="15875">
                <a:solidFill>
                  <a:schemeClr val="tx2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3EC-4357-BCA6-78AE8B6A0130}"/>
              </c:ext>
            </c:extLst>
          </c:dPt>
          <c:dPt>
            <c:idx val="10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3EC-4357-BCA6-78AE8B6A0130}"/>
              </c:ext>
            </c:extLst>
          </c:dPt>
          <c:cat>
            <c:strRef>
              <c:f>(Water!$C$3:$E$3,Water!$G$3:$N$3)</c:f>
              <c:strCach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Ave (2009-2016)</c:v>
                </c:pt>
                <c:pt idx="10">
                  <c:v>Ave (2017-2018)</c:v>
                </c:pt>
              </c:strCache>
            </c:strRef>
          </c:cat>
          <c:val>
            <c:numRef>
              <c:f>(Water!$C$36:$E$36,Water!$G$36:$N$36)</c:f>
              <c:numCache>
                <c:formatCode>General</c:formatCode>
                <c:ptCount val="11"/>
                <c:pt idx="0">
                  <c:v>21.634583333333328</c:v>
                </c:pt>
                <c:pt idx="1">
                  <c:v>23.560833333333331</c:v>
                </c:pt>
                <c:pt idx="2">
                  <c:v>22.575833333333332</c:v>
                </c:pt>
                <c:pt idx="3">
                  <c:v>24.663333333333341</c:v>
                </c:pt>
                <c:pt idx="4">
                  <c:v>20.650416666666668</c:v>
                </c:pt>
                <c:pt idx="5">
                  <c:v>20.377083333333335</c:v>
                </c:pt>
                <c:pt idx="6">
                  <c:v>19.537916666666664</c:v>
                </c:pt>
                <c:pt idx="7">
                  <c:v>15.430000000000001</c:v>
                </c:pt>
                <c:pt idx="8">
                  <c:v>18.467500000000001</c:v>
                </c:pt>
                <c:pt idx="9" formatCode="0.00">
                  <c:v>21.857142857142861</c:v>
                </c:pt>
                <c:pt idx="10" formatCode="0.00">
                  <c:v>17.426041666666666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EC-4357-BCA6-78AE8B6A01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1095344"/>
        <c:axId val="761097312"/>
      </c:barChart>
      <c:catAx>
        <c:axId val="7610953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1097312"/>
        <c:crosses val="autoZero"/>
        <c:auto val="1"/>
        <c:lblAlgn val="ctr"/>
        <c:lblOffset val="100"/>
        <c:noMultiLvlLbl val="0"/>
      </c:catAx>
      <c:valAx>
        <c:axId val="761097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Inches Irrigated/ac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1095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0.64139</cdr:x>
      <cdr:y>0</cdr:y>
    </cdr:from>
    <cdr:to>
      <cdr:x>0.79925</cdr:x>
      <cdr:y>0.61982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C8AC3636-89EF-48B1-A2EA-5BD1FA06C509}"/>
            </a:ext>
          </a:extLst>
        </cdr:cNvPr>
        <cdr:cNvSpPr/>
      </cdr:nvSpPr>
      <cdr:spPr>
        <a:xfrm xmlns:a="http://schemas.openxmlformats.org/drawingml/2006/main">
          <a:off x="3487784" y="0"/>
          <a:ext cx="858416" cy="2509934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>
            <a:alpha val="26000"/>
          </a:srgbClr>
        </a:solidFill>
        <a:ln xmlns:a="http://schemas.openxmlformats.org/drawingml/2006/main">
          <a:solidFill>
            <a:srgbClr val="00B05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F883A-48AF-44E3-96E7-1ABE26940DC5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3C2DDE-D473-4FDC-9DE6-2940887AA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4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3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4FFD0-8485-4946-9A7D-3478AE8E70C0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8B5E6-15A0-44C1-B2F1-6B2B752FB2F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767" y="6096000"/>
            <a:ext cx="128533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37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4FFD0-8485-4946-9A7D-3478AE8E70C0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8B5E6-15A0-44C1-B2F1-6B2B752FB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4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3368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4FFD0-8485-4946-9A7D-3478AE8E70C0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8B5E6-15A0-44C1-B2F1-6B2B752FB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31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4FFD0-8485-4946-9A7D-3478AE8E70C0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8B5E6-15A0-44C1-B2F1-6B2B752FB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54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3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194F-BCCA-4B32-992D-7C58780CD019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4F2A0-0114-4DE8-A496-D70755916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68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194F-BCCA-4B32-992D-7C58780CD019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4F2A0-0114-4DE8-A496-D70755916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02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194F-BCCA-4B32-992D-7C58780CD019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4F2A0-0114-4DE8-A496-D70755916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31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194F-BCCA-4B32-992D-7C58780CD019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4F2A0-0114-4DE8-A496-D70755916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4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194F-BCCA-4B32-992D-7C58780CD019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4F2A0-0114-4DE8-A496-D70755916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62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194F-BCCA-4B32-992D-7C58780CD019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4F2A0-0114-4DE8-A496-D70755916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25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194F-BCCA-4B32-992D-7C58780CD019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4F2A0-0114-4DE8-A496-D70755916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900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4FFD0-8485-4946-9A7D-3478AE8E70C0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8B5E6-15A0-44C1-B2F1-6B2B752FB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96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1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194F-BCCA-4B32-992D-7C58780CD019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4F2A0-0114-4DE8-A496-D70755916C8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2321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194F-BCCA-4B32-992D-7C58780CD019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F4F2A0-0114-4DE8-A496-D70755916C8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845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194F-BCCA-4B32-992D-7C58780CD019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4F2A0-0114-4DE8-A496-D70755916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97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3368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194F-BCCA-4B32-992D-7C58780CD019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4F2A0-0114-4DE8-A496-D70755916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021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194F-BCCA-4B32-992D-7C58780CD019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4F2A0-0114-4DE8-A496-D70755916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66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4FFD0-8485-4946-9A7D-3478AE8E70C0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8B5E6-15A0-44C1-B2F1-6B2B752FB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81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4FFD0-8485-4946-9A7D-3478AE8E70C0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8B5E6-15A0-44C1-B2F1-6B2B752FB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96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4FFD0-8485-4946-9A7D-3478AE8E70C0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8B5E6-15A0-44C1-B2F1-6B2B752FB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57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4FFD0-8485-4946-9A7D-3478AE8E70C0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8B5E6-15A0-44C1-B2F1-6B2B752FB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62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4FFD0-8485-4946-9A7D-3478AE8E70C0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8B5E6-15A0-44C1-B2F1-6B2B752FB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60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1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4FFD0-8485-4946-9A7D-3478AE8E70C0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8B5E6-15A0-44C1-B2F1-6B2B752FB2F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4055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4FFD0-8485-4946-9A7D-3478AE8E70C0}" type="datetimeFigureOut">
              <a:rPr lang="en-US" smtClean="0"/>
              <a:t>12/8/2018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78B5E6-15A0-44C1-B2F1-6B2B752FB2F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44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078B5E6-15A0-44C1-B2F1-6B2B752FB2F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9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70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2704FFD0-8485-4946-9A7D-3478AE8E70C0}" type="datetimeFigureOut">
              <a:rPr lang="en-US" smtClean="0"/>
              <a:t>12/8/2018</a:t>
            </a:fld>
            <a:endParaRPr lang="en-US"/>
          </a:p>
        </p:txBody>
      </p:sp>
      <p:pic>
        <p:nvPicPr>
          <p:cNvPr id="11" name="Picture 10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F470DEE6-C4D4-4CC9-AE32-F756943874D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" y="6172201"/>
            <a:ext cx="142450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7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7F4F2A0-0114-4DE8-A496-D70755916C8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9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70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5C5194F-BCCA-4B32-992D-7C58780CD019}" type="datetimeFigureOut">
              <a:rPr lang="en-US" smtClean="0"/>
              <a:t>12/8/2018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36A1A8-D0D1-4460-ADA1-7246142483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208" y="6045200"/>
            <a:ext cx="1285334" cy="762000"/>
          </a:xfrm>
          <a:prstGeom prst="rect">
            <a:avLst/>
          </a:prstGeom>
        </p:spPr>
      </p:pic>
      <p:pic>
        <p:nvPicPr>
          <p:cNvPr id="10" name="Picture 9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37E43337-B17E-4D8D-9BF3-EAA968B288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" y="6172201"/>
            <a:ext cx="142450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4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chad.godsey@godseyag.com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A78A2-2F52-404A-945D-C5F9C1BDC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124827"/>
            <a:ext cx="10058400" cy="2593975"/>
          </a:xfrm>
        </p:spPr>
        <p:txBody>
          <a:bodyPr/>
          <a:lstStyle/>
          <a:p>
            <a:r>
              <a:rPr lang="en-US" sz="6000" dirty="0"/>
              <a:t>Improving WUE and NUE Through Irrigation Scheduling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2A9647-FAB8-49AA-87ED-861F9007C0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506685"/>
            <a:ext cx="8615680" cy="1576873"/>
          </a:xfrm>
        </p:spPr>
        <p:txBody>
          <a:bodyPr>
            <a:normAutofit/>
          </a:bodyPr>
          <a:lstStyle/>
          <a:p>
            <a:pPr algn="ctr"/>
            <a:r>
              <a:rPr lang="en-US" sz="1800" dirty="0"/>
              <a:t>Chad Godsey</a:t>
            </a:r>
          </a:p>
          <a:p>
            <a:pPr algn="ctr"/>
            <a:r>
              <a:rPr lang="en-US" sz="1400" dirty="0"/>
              <a:t>Colorado Ag Water Workshop</a:t>
            </a:r>
          </a:p>
          <a:p>
            <a:pPr algn="ctr"/>
            <a:r>
              <a:rPr lang="en-US" sz="1400" dirty="0"/>
              <a:t>Burlington, CO</a:t>
            </a:r>
          </a:p>
          <a:p>
            <a:pPr algn="ctr"/>
            <a:r>
              <a:rPr lang="en-US" sz="1400" dirty="0"/>
              <a:t>Dec. 12, 2018</a:t>
            </a:r>
          </a:p>
        </p:txBody>
      </p:sp>
    </p:spTree>
    <p:extLst>
      <p:ext uri="{BB962C8B-B14F-4D97-AF65-F5344CB8AC3E}">
        <p14:creationId xmlns:p14="http://schemas.microsoft.com/office/powerpoint/2010/main" val="3458236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874990"/>
            <a:ext cx="6815197" cy="529721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Hydraulic Conductivity</a:t>
            </a:r>
          </a:p>
        </p:txBody>
      </p:sp>
    </p:spTree>
    <p:extLst>
      <p:ext uri="{BB962C8B-B14F-4D97-AF65-F5344CB8AC3E}">
        <p14:creationId xmlns:p14="http://schemas.microsoft.com/office/powerpoint/2010/main" val="3322810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7620000" cy="1143000"/>
          </a:xfrm>
        </p:spPr>
        <p:txBody>
          <a:bodyPr/>
          <a:lstStyle/>
          <a:p>
            <a:r>
              <a:rPr lang="en-US" sz="4000" dirty="0"/>
              <a:t>VRI Prescription 7/12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990600"/>
            <a:ext cx="6774280" cy="5217188"/>
          </a:xfrm>
        </p:spPr>
      </p:pic>
      <p:sp>
        <p:nvSpPr>
          <p:cNvPr id="7" name="TextBox 6"/>
          <p:cNvSpPr txBox="1"/>
          <p:nvPr/>
        </p:nvSpPr>
        <p:spPr>
          <a:xfrm>
            <a:off x="6248400" y="28194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0.6”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0" y="3886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0.5”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52900" y="43434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0.5”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5800" y="2479012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0.6”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62400" y="6225594"/>
            <a:ext cx="4793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App. Rate – 0.67 in vs 0.75 in flat rate</a:t>
            </a:r>
          </a:p>
          <a:p>
            <a:r>
              <a:rPr lang="en-US" dirty="0"/>
              <a:t>11% reduction with this pass</a:t>
            </a:r>
          </a:p>
        </p:txBody>
      </p:sp>
    </p:spTree>
    <p:extLst>
      <p:ext uri="{BB962C8B-B14F-4D97-AF65-F5344CB8AC3E}">
        <p14:creationId xmlns:p14="http://schemas.microsoft.com/office/powerpoint/2010/main" val="3411662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0D25CEF-9E51-492D-848E-8C227F0008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09128"/>
              </p:ext>
            </p:extLst>
          </p:nvPr>
        </p:nvGraphicFramePr>
        <p:xfrm>
          <a:off x="1756833" y="282493"/>
          <a:ext cx="8678333" cy="6293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88808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AE829D1-C088-427F-98D4-072A880CDB4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62203" y="762000"/>
          <a:ext cx="7150425" cy="4853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22288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B2D9285-2F85-4466-8CE0-78A4497413F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33601" y="282496"/>
          <a:ext cx="7467600" cy="5508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1044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B3DDA8D-3BB2-43AE-8F07-61E71F606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653719"/>
              </p:ext>
            </p:extLst>
          </p:nvPr>
        </p:nvGraphicFramePr>
        <p:xfrm>
          <a:off x="1981203" y="304803"/>
          <a:ext cx="7988625" cy="5584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07795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 – Water Use Efficiency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2438400" y="1219200"/>
          <a:ext cx="6705600" cy="3115830"/>
        </p:xfrm>
        <a:graphic>
          <a:graphicData uri="http://schemas.openxmlformats.org/drawingml/2006/table">
            <a:tbl>
              <a:tblPr/>
              <a:tblGrid>
                <a:gridCol w="777460">
                  <a:extLst>
                    <a:ext uri="{9D8B030D-6E8A-4147-A177-3AD203B41FA5}">
                      <a16:colId xmlns:a16="http://schemas.microsoft.com/office/drawing/2014/main" val="910876936"/>
                    </a:ext>
                  </a:extLst>
                </a:gridCol>
                <a:gridCol w="777460">
                  <a:extLst>
                    <a:ext uri="{9D8B030D-6E8A-4147-A177-3AD203B41FA5}">
                      <a16:colId xmlns:a16="http://schemas.microsoft.com/office/drawing/2014/main" val="1793263876"/>
                    </a:ext>
                  </a:extLst>
                </a:gridCol>
                <a:gridCol w="858447">
                  <a:extLst>
                    <a:ext uri="{9D8B030D-6E8A-4147-A177-3AD203B41FA5}">
                      <a16:colId xmlns:a16="http://schemas.microsoft.com/office/drawing/2014/main" val="522605389"/>
                    </a:ext>
                  </a:extLst>
                </a:gridCol>
                <a:gridCol w="1085206">
                  <a:extLst>
                    <a:ext uri="{9D8B030D-6E8A-4147-A177-3AD203B41FA5}">
                      <a16:colId xmlns:a16="http://schemas.microsoft.com/office/drawing/2014/main" val="672079786"/>
                    </a:ext>
                  </a:extLst>
                </a:gridCol>
                <a:gridCol w="1149994">
                  <a:extLst>
                    <a:ext uri="{9D8B030D-6E8A-4147-A177-3AD203B41FA5}">
                      <a16:colId xmlns:a16="http://schemas.microsoft.com/office/drawing/2014/main" val="3570193148"/>
                    </a:ext>
                  </a:extLst>
                </a:gridCol>
                <a:gridCol w="1036615">
                  <a:extLst>
                    <a:ext uri="{9D8B030D-6E8A-4147-A177-3AD203B41FA5}">
                      <a16:colId xmlns:a16="http://schemas.microsoft.com/office/drawing/2014/main" val="2165528326"/>
                    </a:ext>
                  </a:extLst>
                </a:gridCol>
                <a:gridCol w="1020418">
                  <a:extLst>
                    <a:ext uri="{9D8B030D-6E8A-4147-A177-3AD203B41FA5}">
                      <a16:colId xmlns:a16="http://schemas.microsoft.com/office/drawing/2014/main" val="45800610"/>
                    </a:ext>
                  </a:extLst>
                </a:gridCol>
              </a:tblGrid>
              <a:tr h="255396">
                <a:tc gridSpan="3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6817931"/>
                  </a:ext>
                </a:extLst>
              </a:tr>
              <a:tr h="5618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Acres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Relative Yield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 Applied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Rainfall received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Water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 Use Efficiency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472535"/>
                  </a:ext>
                </a:extLst>
              </a:tr>
              <a:tr h="255396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- - - - - - in - - - - - - 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-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/in - 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4962428"/>
                  </a:ext>
                </a:extLst>
              </a:tr>
              <a:tr h="2553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998963"/>
                  </a:ext>
                </a:extLst>
              </a:tr>
              <a:tr h="2553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3249867"/>
                  </a:ext>
                </a:extLst>
              </a:tr>
              <a:tr h="2553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0602244"/>
                  </a:ext>
                </a:extLst>
              </a:tr>
              <a:tr h="2553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3563517"/>
                  </a:ext>
                </a:extLst>
              </a:tr>
              <a:tr h="2553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9170399"/>
                  </a:ext>
                </a:extLst>
              </a:tr>
              <a:tr h="2553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9695989"/>
                  </a:ext>
                </a:extLst>
              </a:tr>
              <a:tr h="2553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1729223"/>
                  </a:ext>
                </a:extLst>
              </a:tr>
              <a:tr h="25539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 Avg.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9705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1775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What we have observed 2016-2018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047545"/>
              </p:ext>
            </p:extLst>
          </p:nvPr>
        </p:nvGraphicFramePr>
        <p:xfrm>
          <a:off x="1981199" y="2562284"/>
          <a:ext cx="7086601" cy="2961195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070843">
                  <a:extLst>
                    <a:ext uri="{9D8B030D-6E8A-4147-A177-3AD203B41FA5}">
                      <a16:colId xmlns:a16="http://schemas.microsoft.com/office/drawing/2014/main" val="809983059"/>
                    </a:ext>
                  </a:extLst>
                </a:gridCol>
                <a:gridCol w="1542014">
                  <a:extLst>
                    <a:ext uri="{9D8B030D-6E8A-4147-A177-3AD203B41FA5}">
                      <a16:colId xmlns:a16="http://schemas.microsoft.com/office/drawing/2014/main" val="2996216844"/>
                    </a:ext>
                  </a:extLst>
                </a:gridCol>
                <a:gridCol w="837637">
                  <a:extLst>
                    <a:ext uri="{9D8B030D-6E8A-4147-A177-3AD203B41FA5}">
                      <a16:colId xmlns:a16="http://schemas.microsoft.com/office/drawing/2014/main" val="3344836294"/>
                    </a:ext>
                  </a:extLst>
                </a:gridCol>
                <a:gridCol w="1542014">
                  <a:extLst>
                    <a:ext uri="{9D8B030D-6E8A-4147-A177-3AD203B41FA5}">
                      <a16:colId xmlns:a16="http://schemas.microsoft.com/office/drawing/2014/main" val="3872141219"/>
                    </a:ext>
                  </a:extLst>
                </a:gridCol>
                <a:gridCol w="913786">
                  <a:extLst>
                    <a:ext uri="{9D8B030D-6E8A-4147-A177-3AD203B41FA5}">
                      <a16:colId xmlns:a16="http://schemas.microsoft.com/office/drawing/2014/main" val="2804676226"/>
                    </a:ext>
                  </a:extLst>
                </a:gridCol>
                <a:gridCol w="1180307">
                  <a:extLst>
                    <a:ext uri="{9D8B030D-6E8A-4147-A177-3AD203B41FA5}">
                      <a16:colId xmlns:a16="http://schemas.microsoft.com/office/drawing/2014/main" val="230243294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Year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Acre feet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Ac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Inches per acre from </a:t>
                      </a:r>
                      <a:r>
                        <a:rPr lang="en-US" sz="1800" u="none" strike="noStrike" dirty="0" err="1">
                          <a:effectLst/>
                        </a:rPr>
                        <a:t>Irr</a:t>
                      </a:r>
                      <a:r>
                        <a:rPr lang="en-US" sz="1800" u="none" strike="noStrike" dirty="0">
                          <a:effectLst/>
                        </a:rPr>
                        <a:t>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Growing Season Rainfall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Water Use Efficiency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8444188"/>
                  </a:ext>
                </a:extLst>
              </a:tr>
              <a:tr h="424599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 in -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 bu/in -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53189110"/>
                  </a:ext>
                </a:extLst>
              </a:tr>
              <a:tr h="42459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2013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271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28.3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6.0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02570998"/>
                  </a:ext>
                </a:extLst>
              </a:tr>
              <a:tr h="42459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2014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184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19.2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14.9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7.0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14521402"/>
                  </a:ext>
                </a:extLst>
              </a:tr>
              <a:tr h="42459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2015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185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140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15.9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8.8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11.3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67001556"/>
                  </a:ext>
                </a:extLst>
              </a:tr>
              <a:tr h="42459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2016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116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140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9.7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10.7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5967608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8066315" y="3923278"/>
            <a:ext cx="914400" cy="160020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AE3074-ECD8-4CA0-94E0-E925EAD49B66}"/>
              </a:ext>
            </a:extLst>
          </p:cNvPr>
          <p:cNvSpPr txBox="1"/>
          <p:nvPr/>
        </p:nvSpPr>
        <p:spPr>
          <a:xfrm>
            <a:off x="1057835" y="1636018"/>
            <a:ext cx="7628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Increase of WUE of 25%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Decrease in Water Use by 20%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2270BE-37D1-4235-890F-8215CF277A1A}"/>
              </a:ext>
            </a:extLst>
          </p:cNvPr>
          <p:cNvSpPr txBox="1"/>
          <p:nvPr/>
        </p:nvSpPr>
        <p:spPr>
          <a:xfrm>
            <a:off x="2155971" y="5981350"/>
            <a:ext cx="6107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*Soybeans in 2017 and water usage not available yet for 2018</a:t>
            </a:r>
          </a:p>
        </p:txBody>
      </p:sp>
    </p:spTree>
    <p:extLst>
      <p:ext uri="{BB962C8B-B14F-4D97-AF65-F5344CB8AC3E}">
        <p14:creationId xmlns:p14="http://schemas.microsoft.com/office/powerpoint/2010/main" val="633188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9DEC6-0425-41B8-96DB-B5BF957F7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2017 Results – How did PCM Perform?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AB624-63C2-41F3-9FED-67F1C75DD9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9798424" cy="45902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/>
              <a:t>17,500 sand acres located around Eckley and North of Wray in 2017</a:t>
            </a:r>
            <a:r>
              <a:rPr lang="en-US" dirty="0"/>
              <a:t>, mostly Haxtun and Valent Sand</a:t>
            </a:r>
            <a:endParaRPr lang="en-US" sz="2800" dirty="0"/>
          </a:p>
          <a:p>
            <a:r>
              <a:rPr lang="en-US" sz="2800" dirty="0"/>
              <a:t>Average Water Pumped </a:t>
            </a:r>
            <a:r>
              <a:rPr lang="en-US" sz="2800" b="1" dirty="0">
                <a:solidFill>
                  <a:srgbClr val="FF0000"/>
                </a:solidFill>
              </a:rPr>
              <a:t>14.8</a:t>
            </a:r>
            <a:r>
              <a:rPr lang="en-US" sz="2800" dirty="0"/>
              <a:t> inches </a:t>
            </a:r>
          </a:p>
          <a:p>
            <a:r>
              <a:rPr lang="en-US" sz="2800" dirty="0"/>
              <a:t>Average rainfall was 11.33 inches</a:t>
            </a:r>
          </a:p>
          <a:p>
            <a:r>
              <a:rPr lang="en-US" sz="2800" dirty="0"/>
              <a:t>Average Yield was 231.8 </a:t>
            </a:r>
            <a:r>
              <a:rPr lang="en-US" sz="2800" dirty="0" err="1"/>
              <a:t>bu</a:t>
            </a:r>
            <a:endParaRPr lang="en-US" sz="2800" dirty="0"/>
          </a:p>
          <a:p>
            <a:pPr lvl="1"/>
            <a:r>
              <a:rPr lang="en-US" sz="2800" dirty="0"/>
              <a:t>Yield ranged from 191 </a:t>
            </a:r>
            <a:r>
              <a:rPr lang="en-US" sz="2800" dirty="0" err="1"/>
              <a:t>bu</a:t>
            </a:r>
            <a:r>
              <a:rPr lang="en-US" sz="2800" dirty="0"/>
              <a:t>/ac to 283 </a:t>
            </a:r>
            <a:r>
              <a:rPr lang="en-US" sz="2800" dirty="0" err="1"/>
              <a:t>bu</a:t>
            </a:r>
            <a:r>
              <a:rPr lang="en-US" sz="2800" dirty="0"/>
              <a:t>/ac</a:t>
            </a:r>
          </a:p>
          <a:p>
            <a:r>
              <a:rPr lang="en-US" dirty="0"/>
              <a:t>WUE was </a:t>
            </a:r>
            <a:r>
              <a:rPr lang="en-US" b="1" dirty="0">
                <a:solidFill>
                  <a:srgbClr val="FF0000"/>
                </a:solidFill>
              </a:rPr>
              <a:t>9.0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/inch</a:t>
            </a:r>
          </a:p>
        </p:txBody>
      </p:sp>
    </p:spTree>
    <p:extLst>
      <p:ext uri="{BB962C8B-B14F-4D97-AF65-F5344CB8AC3E}">
        <p14:creationId xmlns:p14="http://schemas.microsoft.com/office/powerpoint/2010/main" val="400162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EA96CC-A848-4058-ACA9-E15E06A0F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/>
              <a:t>3500 hard ground acres located around Yuma and South of Eckley and Wray in 2017</a:t>
            </a:r>
          </a:p>
          <a:p>
            <a:r>
              <a:rPr lang="en-US" sz="2800" dirty="0"/>
              <a:t>Average Water Pumped </a:t>
            </a:r>
            <a:r>
              <a:rPr lang="en-US" sz="2800" b="1" dirty="0">
                <a:solidFill>
                  <a:srgbClr val="FF0000"/>
                </a:solidFill>
              </a:rPr>
              <a:t>14.6</a:t>
            </a:r>
            <a:r>
              <a:rPr lang="en-US" sz="2800" dirty="0"/>
              <a:t> inches </a:t>
            </a:r>
          </a:p>
          <a:p>
            <a:r>
              <a:rPr lang="en-US" sz="2800" dirty="0"/>
              <a:t>Average rainfall was 10.4 inches</a:t>
            </a:r>
          </a:p>
          <a:p>
            <a:r>
              <a:rPr lang="en-US" sz="2800" dirty="0"/>
              <a:t>Average Yield was 249.1 </a:t>
            </a:r>
            <a:r>
              <a:rPr lang="en-US" sz="2800" dirty="0" err="1"/>
              <a:t>bu</a:t>
            </a:r>
            <a:endParaRPr lang="en-US" sz="2800" dirty="0"/>
          </a:p>
          <a:p>
            <a:pPr lvl="1"/>
            <a:r>
              <a:rPr lang="en-US" sz="2800" dirty="0"/>
              <a:t>Yield ranged from 222 </a:t>
            </a:r>
            <a:r>
              <a:rPr lang="en-US" sz="2800" dirty="0" err="1"/>
              <a:t>bu</a:t>
            </a:r>
            <a:r>
              <a:rPr lang="en-US" sz="2800" dirty="0"/>
              <a:t>/ac to 285 </a:t>
            </a:r>
            <a:r>
              <a:rPr lang="en-US" sz="2800" dirty="0" err="1"/>
              <a:t>bu</a:t>
            </a:r>
            <a:r>
              <a:rPr lang="en-US" sz="2800" dirty="0"/>
              <a:t>/ac</a:t>
            </a:r>
          </a:p>
          <a:p>
            <a:r>
              <a:rPr lang="en-US" dirty="0"/>
              <a:t>WUE was </a:t>
            </a:r>
            <a:r>
              <a:rPr lang="en-US" b="1" dirty="0">
                <a:solidFill>
                  <a:srgbClr val="FF0000"/>
                </a:solidFill>
              </a:rPr>
              <a:t>9.9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/inch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E25D971-4676-4B15-8A2F-DA180609E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2017 Results – How did PCM Perform?</a:t>
            </a:r>
          </a:p>
        </p:txBody>
      </p:sp>
    </p:spTree>
    <p:extLst>
      <p:ext uri="{BB962C8B-B14F-4D97-AF65-F5344CB8AC3E}">
        <p14:creationId xmlns:p14="http://schemas.microsoft.com/office/powerpoint/2010/main" val="44781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Background of Godsey Precision Ag-PCM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r>
              <a:rPr lang="en-US" dirty="0"/>
              <a:t>Formed in 2012 after spending 7 years in Research and Extension at OSU.</a:t>
            </a:r>
          </a:p>
          <a:p>
            <a:endParaRPr lang="en-US" dirty="0"/>
          </a:p>
          <a:p>
            <a:r>
              <a:rPr lang="en-US" dirty="0"/>
              <a:t>Watched the lack of research being utilized in the real-world and often precision ag tools were not used to their full capability.</a:t>
            </a:r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 dirty="0"/>
              <a:t>Connecting Precision Ag with boots on the ground agronomy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277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1A4-B00F-42E9-B038-B720BD6D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9357"/>
            <a:ext cx="10160000" cy="1143000"/>
          </a:xfrm>
        </p:spPr>
        <p:txBody>
          <a:bodyPr/>
          <a:lstStyle/>
          <a:p>
            <a:r>
              <a:rPr lang="en-US" dirty="0"/>
              <a:t>Case Study Farm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C386E-954E-4C24-AE24-BFC0E78E7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22180"/>
            <a:ext cx="10160000" cy="1477327"/>
          </a:xfrm>
        </p:spPr>
        <p:txBody>
          <a:bodyPr/>
          <a:lstStyle/>
          <a:p>
            <a:r>
              <a:rPr lang="en-US" dirty="0"/>
              <a:t>Consists of &gt;1000 acres</a:t>
            </a:r>
          </a:p>
          <a:p>
            <a:pPr lvl="1"/>
            <a:r>
              <a:rPr lang="en-US" dirty="0"/>
              <a:t>750 acres Silt Loam soil with WHC of 3.5-4.5” in surface 2 ft of soil</a:t>
            </a:r>
          </a:p>
          <a:p>
            <a:pPr lvl="1"/>
            <a:r>
              <a:rPr lang="en-US" dirty="0"/>
              <a:t>260 acres Sandy-Sandy Loam soil with WHC of 1.0-1.75” in surface 2 ft of soil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2F1E6F0-46A8-4732-ACD5-E3B0766BB3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2093050"/>
              </p:ext>
            </p:extLst>
          </p:nvPr>
        </p:nvGraphicFramePr>
        <p:xfrm>
          <a:off x="2455817" y="2369976"/>
          <a:ext cx="5437881" cy="4049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74A9D96-0C87-423A-A3A3-E7DBEA84E96D}"/>
              </a:ext>
            </a:extLst>
          </p:cNvPr>
          <p:cNvSpPr txBox="1"/>
          <p:nvPr/>
        </p:nvSpPr>
        <p:spPr>
          <a:xfrm>
            <a:off x="7968344" y="2911151"/>
            <a:ext cx="3377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Reduced irrigation by an average of 6.8”/ac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Rainfall averages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2009-2015 </a:t>
            </a:r>
            <a:r>
              <a:rPr lang="en-US" dirty="0" err="1"/>
              <a:t>ave.</a:t>
            </a:r>
            <a:r>
              <a:rPr lang="en-US" dirty="0"/>
              <a:t> of 13.2”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2016-2017 </a:t>
            </a:r>
            <a:r>
              <a:rPr lang="en-US" dirty="0" err="1"/>
              <a:t>ave.</a:t>
            </a:r>
            <a:r>
              <a:rPr lang="en-US" dirty="0"/>
              <a:t> of 12.8”</a:t>
            </a:r>
          </a:p>
        </p:txBody>
      </p:sp>
    </p:spTree>
    <p:extLst>
      <p:ext uri="{BB962C8B-B14F-4D97-AF65-F5344CB8AC3E}">
        <p14:creationId xmlns:p14="http://schemas.microsoft.com/office/powerpoint/2010/main" val="3247032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1A4-B00F-42E9-B038-B720BD6D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9357"/>
            <a:ext cx="10160000" cy="1143000"/>
          </a:xfrm>
        </p:spPr>
        <p:txBody>
          <a:bodyPr/>
          <a:lstStyle/>
          <a:p>
            <a:r>
              <a:rPr lang="en-US" dirty="0"/>
              <a:t>Case Study Farm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C386E-954E-4C24-AE24-BFC0E78E7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22180"/>
            <a:ext cx="10160000" cy="1477327"/>
          </a:xfrm>
        </p:spPr>
        <p:txBody>
          <a:bodyPr/>
          <a:lstStyle/>
          <a:p>
            <a:r>
              <a:rPr lang="en-US" dirty="0"/>
              <a:t>Consists of &gt;4500 acres</a:t>
            </a:r>
          </a:p>
          <a:p>
            <a:pPr lvl="1"/>
            <a:r>
              <a:rPr lang="en-US" dirty="0"/>
              <a:t>All acres Sandy-Sandy Loam soil with WHC of 1.0-1.75” in surface 2 ft of soil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4A9D96-0C87-423A-A3A3-E7DBEA84E96D}"/>
              </a:ext>
            </a:extLst>
          </p:cNvPr>
          <p:cNvSpPr txBox="1"/>
          <p:nvPr/>
        </p:nvSpPr>
        <p:spPr>
          <a:xfrm>
            <a:off x="7968344" y="2911151"/>
            <a:ext cx="3377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Reduced irrigation by an average of 4.43”/ac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Rainfall averages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2009-2016 </a:t>
            </a:r>
            <a:r>
              <a:rPr lang="en-US" dirty="0" err="1"/>
              <a:t>ave.</a:t>
            </a:r>
            <a:r>
              <a:rPr lang="en-US" dirty="0"/>
              <a:t> of 13.0”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2016-2017 </a:t>
            </a:r>
            <a:r>
              <a:rPr lang="en-US" dirty="0" err="1"/>
              <a:t>ave.</a:t>
            </a:r>
            <a:r>
              <a:rPr lang="en-US" dirty="0"/>
              <a:t> of 13.9”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DE290B4-07E7-4B9F-91F3-66912E619A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642816"/>
              </p:ext>
            </p:extLst>
          </p:nvPr>
        </p:nvGraphicFramePr>
        <p:xfrm>
          <a:off x="1020147" y="2265181"/>
          <a:ext cx="5828522" cy="4238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1C51C721-019D-4404-9FE2-AE6393E9610A}"/>
              </a:ext>
            </a:extLst>
          </p:cNvPr>
          <p:cNvSpPr/>
          <p:nvPr/>
        </p:nvSpPr>
        <p:spPr>
          <a:xfrm>
            <a:off x="4926563" y="2444620"/>
            <a:ext cx="867747" cy="2528597"/>
          </a:xfrm>
          <a:prstGeom prst="rect">
            <a:avLst/>
          </a:prstGeom>
          <a:solidFill>
            <a:srgbClr val="00B05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10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D23A5-595C-4368-AA3F-2F989DCD6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Yield Trends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3527E67-F38A-4BE9-AE44-D8289C745E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1070250"/>
              </p:ext>
            </p:extLst>
          </p:nvPr>
        </p:nvGraphicFramePr>
        <p:xfrm>
          <a:off x="952137" y="2433092"/>
          <a:ext cx="4572000" cy="3019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F630E60-CCD8-436E-9F93-BD0DA781FAFC}"/>
              </a:ext>
            </a:extLst>
          </p:cNvPr>
          <p:cNvSpPr txBox="1"/>
          <p:nvPr/>
        </p:nvSpPr>
        <p:spPr>
          <a:xfrm>
            <a:off x="2892489" y="1912776"/>
            <a:ext cx="226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Farm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298D0B-C136-440B-BC26-907CB0FA7495}"/>
              </a:ext>
            </a:extLst>
          </p:cNvPr>
          <p:cNvSpPr txBox="1"/>
          <p:nvPr/>
        </p:nvSpPr>
        <p:spPr>
          <a:xfrm>
            <a:off x="7635550" y="1912776"/>
            <a:ext cx="226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Farm 2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7F4360A-72B3-44AB-B3E9-D855E14AC6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4029159"/>
              </p:ext>
            </p:extLst>
          </p:nvPr>
        </p:nvGraphicFramePr>
        <p:xfrm>
          <a:off x="5689600" y="2433091"/>
          <a:ext cx="4572000" cy="3019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8258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E57F0C-9CD7-485A-90AA-CC2D5F616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890" y="1560683"/>
            <a:ext cx="7334234" cy="3949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1B876C-23B9-4732-B674-E661E923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203" y="0"/>
            <a:ext cx="10160000" cy="1143000"/>
          </a:xfrm>
        </p:spPr>
        <p:txBody>
          <a:bodyPr/>
          <a:lstStyle/>
          <a:p>
            <a:r>
              <a:rPr lang="en-US" sz="4000" dirty="0"/>
              <a:t>Improving irrigation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5454A-8EA9-4A43-907E-FA1CFCA99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98" y="1339565"/>
            <a:ext cx="3682465" cy="4800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Local Weather Data</a:t>
            </a:r>
          </a:p>
          <a:p>
            <a:pPr lvl="1"/>
            <a:r>
              <a:rPr lang="en-US" dirty="0"/>
              <a:t>ET based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Soil texture</a:t>
            </a:r>
          </a:p>
          <a:p>
            <a:pPr lvl="1"/>
            <a:r>
              <a:rPr lang="en-US" dirty="0"/>
              <a:t>Water holding capacity</a:t>
            </a:r>
          </a:p>
          <a:p>
            <a:pPr lvl="2"/>
            <a:r>
              <a:rPr lang="en-US" dirty="0"/>
              <a:t>Unique water holding calculation for each soil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For example, WHC of a “silt loam”, can vary as much as 1.5”</a:t>
            </a:r>
            <a:endParaRPr lang="en-US" dirty="0"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95D030-2B58-4CD7-B961-826B3F89526F}"/>
              </a:ext>
            </a:extLst>
          </p:cNvPr>
          <p:cNvSpPr/>
          <p:nvPr/>
        </p:nvSpPr>
        <p:spPr>
          <a:xfrm>
            <a:off x="4105153" y="4249838"/>
            <a:ext cx="3431893" cy="12134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64B297-90B5-4443-AA8F-7F48F53BD4E4}"/>
              </a:ext>
            </a:extLst>
          </p:cNvPr>
          <p:cNvSpPr/>
          <p:nvPr/>
        </p:nvSpPr>
        <p:spPr>
          <a:xfrm>
            <a:off x="7567912" y="4249837"/>
            <a:ext cx="3431893" cy="12134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44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6B5B7-8233-4469-8BF7-C1D93DB47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Unique Items to PCM</a:t>
            </a:r>
            <a:endParaRPr lang="en-US" sz="4800" dirty="0">
              <a:ea typeface="Cambria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38FEA1-5329-4E00-930D-2DB9C1E0A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576" y="2449830"/>
            <a:ext cx="6804660" cy="401574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254D0E-9471-42CB-8974-924A48AFA097}"/>
              </a:ext>
            </a:extLst>
          </p:cNvPr>
          <p:cNvSpPr txBox="1"/>
          <p:nvPr/>
        </p:nvSpPr>
        <p:spPr>
          <a:xfrm>
            <a:off x="726141" y="2088776"/>
            <a:ext cx="316454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Customizable limits and irrigation efficiencies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Change target levels depending on the part of the season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Easy to Understand and interpret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Crop specific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Model crop growth when possible</a:t>
            </a:r>
          </a:p>
        </p:txBody>
      </p:sp>
    </p:spTree>
    <p:extLst>
      <p:ext uri="{BB962C8B-B14F-4D97-AF65-F5344CB8AC3E}">
        <p14:creationId xmlns:p14="http://schemas.microsoft.com/office/powerpoint/2010/main" val="3399322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FA769-D410-47DA-A7EA-C5B4E7F7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90D21-6FBC-4A3B-8A9F-224EDF597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BD5E24-3984-47EB-B928-B0F5C37E2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24" y="1374029"/>
            <a:ext cx="6338047" cy="3413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7CD5F4-4597-410E-82EB-9349F4772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806" y="3388479"/>
            <a:ext cx="6345077" cy="341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63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B3AF6A-D1E0-4F9E-9D30-9C3E36746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351" y="1417638"/>
            <a:ext cx="2528848" cy="4497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450B1-AD0D-4175-84AB-15A304710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 and Cloud-based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0BDDC5-C83C-4955-B095-C9D780062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026" y="1417638"/>
            <a:ext cx="2528848" cy="4497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7D762E-56FB-4439-ACB2-AB2E6A7D2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732" y="1417638"/>
            <a:ext cx="2528847" cy="4497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3204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C5D40-28F5-47B9-B246-6AE02F4AB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BB677-1B9A-4DD2-992C-DA57662CF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Integration with third party for irrigation and N</a:t>
            </a:r>
          </a:p>
          <a:p>
            <a:r>
              <a:rPr lang="en-US" dirty="0"/>
              <a:t>VRI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36E4CA3C-BA9D-46F0-B921-A84F425771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3" t="21572" b="23766"/>
          <a:stretch/>
        </p:blipFill>
        <p:spPr>
          <a:xfrm>
            <a:off x="763264" y="2575248"/>
            <a:ext cx="5332736" cy="3107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C97D9F-94CD-42C4-A6AC-6BD407192B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6" t="24565" r="22716" b="26653"/>
          <a:stretch/>
        </p:blipFill>
        <p:spPr>
          <a:xfrm>
            <a:off x="7043195" y="2701303"/>
            <a:ext cx="3355480" cy="261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70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14300">
              <a:spcBef>
                <a:spcPct val="20000"/>
              </a:spcBef>
              <a:buClr>
                <a:srgbClr val="7E7F74"/>
              </a:buClr>
            </a:pPr>
            <a:r>
              <a:rPr lang="en-US" dirty="0"/>
              <a:t>Thank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551582"/>
            <a:ext cx="4596489" cy="3992879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000" dirty="0"/>
              <a:t>Chad Godsey, PhD</a:t>
            </a:r>
          </a:p>
          <a:p>
            <a:pPr marL="114300" indent="0">
              <a:buNone/>
            </a:pPr>
            <a:r>
              <a:rPr lang="en-US" sz="2000" dirty="0"/>
              <a:t>Owner, Godsey Precision Ag</a:t>
            </a:r>
          </a:p>
          <a:p>
            <a:pPr marL="114300" indent="0">
              <a:buNone/>
            </a:pPr>
            <a:r>
              <a:rPr lang="en-US" sz="2000" dirty="0"/>
              <a:t>Phone: 970-630-7732</a:t>
            </a:r>
          </a:p>
          <a:p>
            <a:pPr marL="114300" indent="0">
              <a:buNone/>
            </a:pPr>
            <a:r>
              <a:rPr lang="en-US" sz="2000" dirty="0"/>
              <a:t>Email: </a:t>
            </a:r>
            <a:r>
              <a:rPr lang="en-US" sz="2000" dirty="0">
                <a:hlinkClick r:id="rId2"/>
              </a:rPr>
              <a:t>chad.godsey@godseyag.com</a:t>
            </a:r>
            <a:endParaRPr lang="en-US" sz="2000" dirty="0"/>
          </a:p>
          <a:p>
            <a:pPr marL="114300" indent="0">
              <a:buNone/>
            </a:pPr>
            <a:r>
              <a:rPr lang="en-US" sz="2000" dirty="0"/>
              <a:t>Web: godseyag.com</a:t>
            </a:r>
          </a:p>
          <a:p>
            <a:pPr marL="114300" indent="0">
              <a:buNone/>
            </a:pPr>
            <a:r>
              <a:rPr lang="en-US" sz="2000" dirty="0"/>
              <a:t>Twitter: @</a:t>
            </a:r>
            <a:r>
              <a:rPr lang="en-US" sz="2000" dirty="0" err="1"/>
              <a:t>godseyag</a:t>
            </a:r>
            <a:endParaRPr lang="en-US" sz="2000" dirty="0"/>
          </a:p>
          <a:p>
            <a:pPr marL="11430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96849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4D832-E155-4D70-91FB-736C080DB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14300"/>
            <a:r>
              <a:rPr lang="en-US" sz="4800" dirty="0"/>
              <a:t>Goals of PCM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B93E8-39D9-4AC3-A30D-BC715E3A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457200">
              <a:buFont typeface="+mj-lt"/>
              <a:buAutoNum type="arabicPeriod"/>
            </a:pPr>
            <a:r>
              <a:rPr lang="en-US" sz="2800" dirty="0"/>
              <a:t>Quantify water savings and improvement in WUE from VRI.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800" dirty="0"/>
              <a:t>Improve Water Use Efficiency and Nitrogen Use Efficiency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800" dirty="0"/>
              <a:t>Provide practical tools for producers and consultants to use</a:t>
            </a:r>
          </a:p>
          <a:p>
            <a:pPr lvl="1"/>
            <a:r>
              <a:rPr lang="en-US" sz="2600" dirty="0"/>
              <a:t>Scalable</a:t>
            </a:r>
          </a:p>
          <a:p>
            <a:pPr lvl="1"/>
            <a:r>
              <a:rPr lang="en-US" sz="2600" dirty="0"/>
              <a:t>Cost effective</a:t>
            </a:r>
          </a:p>
          <a:p>
            <a:pPr lvl="1"/>
            <a:r>
              <a:rPr lang="en-US" sz="2600" dirty="0"/>
              <a:t>Simple to use</a:t>
            </a:r>
          </a:p>
          <a:p>
            <a:pPr lvl="2"/>
            <a:r>
              <a:rPr lang="en-US" sz="2400" dirty="0"/>
              <a:t>Some level of customization</a:t>
            </a:r>
          </a:p>
          <a:p>
            <a:pPr lvl="1"/>
            <a:r>
              <a:rPr lang="en-US" sz="2600" dirty="0"/>
              <a:t>Incorporate into larger platform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CE860B-02B3-4EE1-BFF3-9A2BDEDED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831" y="3652934"/>
            <a:ext cx="4463581" cy="240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25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0F114-59ED-47AF-8430-588540BAB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F32B4-9CDB-4904-A185-022D111FD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3065417" cy="4800600"/>
          </a:xfrm>
        </p:spPr>
        <p:txBody>
          <a:bodyPr/>
          <a:lstStyle/>
          <a:p>
            <a:r>
              <a:rPr lang="en-US" dirty="0"/>
              <a:t>Started VRI Research in 2014</a:t>
            </a:r>
          </a:p>
          <a:p>
            <a:pPr lvl="1"/>
            <a:r>
              <a:rPr lang="en-US" dirty="0"/>
              <a:t>Reinke</a:t>
            </a:r>
          </a:p>
          <a:p>
            <a:pPr lvl="1"/>
            <a:r>
              <a:rPr lang="en-US" dirty="0"/>
              <a:t>Trimble</a:t>
            </a:r>
          </a:p>
          <a:p>
            <a:endParaRPr lang="en-US" dirty="0"/>
          </a:p>
          <a:p>
            <a:r>
              <a:rPr lang="en-US" dirty="0"/>
              <a:t>Made the switch from moisture probes to ET in 2015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CCDB77-B749-40C5-98DA-AA3416239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616" y="2898733"/>
            <a:ext cx="4775653" cy="3710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78CC581-5BD2-4486-A8E5-62585C2F5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3928098"/>
              </p:ext>
            </p:extLst>
          </p:nvPr>
        </p:nvGraphicFramePr>
        <p:xfrm>
          <a:off x="3951515" y="274638"/>
          <a:ext cx="4948646" cy="2886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83932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35C31-6C38-4EDD-BA14-3FE43C71C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Silt Loam Soil - NE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7703409"/>
              </p:ext>
            </p:extLst>
          </p:nvPr>
        </p:nvGraphicFramePr>
        <p:xfrm>
          <a:off x="609600" y="1247862"/>
          <a:ext cx="10160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7324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Drain Gauge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1417638"/>
            <a:ext cx="6454588" cy="42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0822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4FCDD-78F3-4B6E-B8CC-1C0559E9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10" y="201840"/>
            <a:ext cx="10160000" cy="574448"/>
          </a:xfrm>
        </p:spPr>
        <p:txBody>
          <a:bodyPr/>
          <a:lstStyle/>
          <a:p>
            <a:r>
              <a:rPr lang="en-US" dirty="0"/>
              <a:t>Drainage Totals 2017 and 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D959AD-AFA1-4231-82AE-21DDAE498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943" y="3740485"/>
            <a:ext cx="7552888" cy="3117515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E53AA58-3712-4109-A526-C6A9CB71F5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1257501"/>
              </p:ext>
            </p:extLst>
          </p:nvPr>
        </p:nvGraphicFramePr>
        <p:xfrm>
          <a:off x="1571690" y="776288"/>
          <a:ext cx="8905810" cy="2964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43302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1282961"/>
            <a:ext cx="7113233" cy="5528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2171" y="824391"/>
            <a:ext cx="7620000" cy="1143000"/>
          </a:xfrm>
        </p:spPr>
        <p:txBody>
          <a:bodyPr/>
          <a:lstStyle/>
          <a:p>
            <a:r>
              <a:rPr lang="en-US" sz="2800" dirty="0"/>
              <a:t>Available Water 0-24”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D95D1B-D7C4-4B48-A79B-A245B989E9B3}"/>
              </a:ext>
            </a:extLst>
          </p:cNvPr>
          <p:cNvSpPr txBox="1"/>
          <p:nvPr/>
        </p:nvSpPr>
        <p:spPr>
          <a:xfrm>
            <a:off x="559837" y="261257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Zone Delineation</a:t>
            </a:r>
          </a:p>
        </p:txBody>
      </p:sp>
    </p:spTree>
    <p:extLst>
      <p:ext uri="{BB962C8B-B14F-4D97-AF65-F5344CB8AC3E}">
        <p14:creationId xmlns:p14="http://schemas.microsoft.com/office/powerpoint/2010/main" val="3829917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741F77-447F-4FBF-A6C1-8AB956D32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996" y="580118"/>
            <a:ext cx="10007968" cy="562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507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odsey Ag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dsey Ag" id="{B71AC34F-2565-488F-8634-32D84C44635C}" vid="{C7ADA87E-C853-43A1-97BE-C017AD709BC7}"/>
    </a:ext>
  </a:extLst>
</a:theme>
</file>

<file path=ppt/theme/theme2.xml><?xml version="1.0" encoding="utf-8"?>
<a:theme xmlns:a="http://schemas.openxmlformats.org/drawingml/2006/main" name="1_Theme2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14450</TotalTime>
  <Words>757</Words>
  <Application>Microsoft Office PowerPoint</Application>
  <PresentationFormat>Widescreen</PresentationFormat>
  <Paragraphs>234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Cambria</vt:lpstr>
      <vt:lpstr>Godsey Ag</vt:lpstr>
      <vt:lpstr>1_Theme2</vt:lpstr>
      <vt:lpstr>Improving WUE and NUE Through Irrigation Scheduling</vt:lpstr>
      <vt:lpstr>Background of Godsey Precision Ag-PCM</vt:lpstr>
      <vt:lpstr>Goals of PCM</vt:lpstr>
      <vt:lpstr>Background</vt:lpstr>
      <vt:lpstr>Silt Loam Soil - NE</vt:lpstr>
      <vt:lpstr>Drain Gauge</vt:lpstr>
      <vt:lpstr>Drainage Totals 2017 and 2018</vt:lpstr>
      <vt:lpstr>Available Water 0-24”</vt:lpstr>
      <vt:lpstr>PowerPoint Presentation</vt:lpstr>
      <vt:lpstr>Hydraulic Conductivity</vt:lpstr>
      <vt:lpstr>VRI Prescription 7/12</vt:lpstr>
      <vt:lpstr>PowerPoint Presentation</vt:lpstr>
      <vt:lpstr>PowerPoint Presentation</vt:lpstr>
      <vt:lpstr>PowerPoint Presentation</vt:lpstr>
      <vt:lpstr>PowerPoint Presentation</vt:lpstr>
      <vt:lpstr>Field C – Water Use Efficiency</vt:lpstr>
      <vt:lpstr>What we have observed 2016-2018</vt:lpstr>
      <vt:lpstr>2017 Results – How did PCM Perform?</vt:lpstr>
      <vt:lpstr>2017 Results – How did PCM Perform?</vt:lpstr>
      <vt:lpstr>Case Study Farm 1</vt:lpstr>
      <vt:lpstr>Case Study Farm 2</vt:lpstr>
      <vt:lpstr>Yield Trends</vt:lpstr>
      <vt:lpstr>Improving irrigation scheduling</vt:lpstr>
      <vt:lpstr>Unique Items to PCM</vt:lpstr>
      <vt:lpstr>Weather Network</vt:lpstr>
      <vt:lpstr>App and Cloud-based System</vt:lpstr>
      <vt:lpstr>2019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Chad Godsey</dc:creator>
  <cp:lastModifiedBy>Chad Godsey</cp:lastModifiedBy>
  <cp:revision>157</cp:revision>
  <dcterms:created xsi:type="dcterms:W3CDTF">2017-08-01T21:47:07Z</dcterms:created>
  <dcterms:modified xsi:type="dcterms:W3CDTF">2018-12-08T20:04:23Z</dcterms:modified>
</cp:coreProperties>
</file>